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1"/>
  </p:sldMasterIdLst>
  <p:sldIdLst>
    <p:sldId id="538" r:id="rId2"/>
    <p:sldId id="539" r:id="rId3"/>
    <p:sldId id="554" r:id="rId4"/>
    <p:sldId id="559" r:id="rId5"/>
    <p:sldId id="555" r:id="rId6"/>
    <p:sldId id="553" r:id="rId7"/>
    <p:sldId id="558" r:id="rId8"/>
    <p:sldId id="557" r:id="rId9"/>
    <p:sldId id="556" r:id="rId10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2F2F"/>
    <a:srgbClr val="C30D0D"/>
    <a:srgbClr val="FBF8F3"/>
    <a:srgbClr val="DDF2C4"/>
    <a:srgbClr val="F7FFEB"/>
    <a:srgbClr val="993300"/>
    <a:srgbClr val="FFC993"/>
    <a:srgbClr val="FDE9E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1165" autoAdjust="0"/>
    <p:restoredTop sz="94660"/>
  </p:normalViewPr>
  <p:slideViewPr>
    <p:cSldViewPr>
      <p:cViewPr>
        <p:scale>
          <a:sx n="80" d="100"/>
          <a:sy n="80" d="100"/>
        </p:scale>
        <p:origin x="-84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A88AA-7A0B-4776-AAED-5608008BA0B9}" type="datetimeFigureOut">
              <a:rPr lang="ru-RU"/>
              <a:pPr>
                <a:defRPr/>
              </a:pPr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BC4F0-2797-4EE1-93D3-B74FDDBF84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385E5-43EE-4FA3-A55C-480C20945FAC}" type="datetimeFigureOut">
              <a:rPr lang="ru-RU"/>
              <a:pPr>
                <a:defRPr/>
              </a:pPr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8C126-C9C4-401E-99D0-DA9A938B98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96AEA-ADF8-4D84-9A54-E7DE36BD569A}" type="datetimeFigureOut">
              <a:rPr lang="ru-RU"/>
              <a:pPr>
                <a:defRPr/>
              </a:pPr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B0FF6-4B95-457D-B9D5-5FE4E01A45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A4CD1-6DE4-4C1D-BB4E-8A21192D3E41}" type="datetimeFigureOut">
              <a:rPr lang="ru-RU"/>
              <a:pPr>
                <a:defRPr/>
              </a:pPr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F4A05-BBD0-4B9A-83C7-5EC621AED7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A3045-B4B8-4C65-99C4-1413D2F9876F}" type="datetimeFigureOut">
              <a:rPr lang="ru-RU"/>
              <a:pPr>
                <a:defRPr/>
              </a:pPr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0DB41-60FC-42F3-AB54-6D6A601B17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EB5EA-0EF4-4BFC-A752-7F7D89F483B8}" type="datetimeFigureOut">
              <a:rPr lang="ru-RU"/>
              <a:pPr>
                <a:defRPr/>
              </a:pPr>
              <a:t>19.04.2020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89B89-74F6-4BDA-8C38-22768A3956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F516D-40C2-4063-B50A-2D4B8C3C308A}" type="datetimeFigureOut">
              <a:rPr lang="ru-RU"/>
              <a:pPr>
                <a:defRPr/>
              </a:pPr>
              <a:t>19.04.2020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59750-AC18-4385-A482-3F6F314098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50DF2-5CB6-45E5-87BC-E4BA8647D55D}" type="datetimeFigureOut">
              <a:rPr lang="ru-RU"/>
              <a:pPr>
                <a:defRPr/>
              </a:pPr>
              <a:t>19.04.2020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CCEA1-4B7C-4C82-8C23-C285D50D01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633C7-9ADA-4499-992A-F739DFE821EC}" type="datetimeFigureOut">
              <a:rPr lang="ru-RU"/>
              <a:pPr>
                <a:defRPr/>
              </a:pPr>
              <a:t>19.04.2020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48B0B-6063-4B1F-B552-B137E6C566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78077-8BA6-4467-9DB2-9C8AAB8E414C}" type="datetimeFigureOut">
              <a:rPr lang="ru-RU"/>
              <a:pPr>
                <a:defRPr/>
              </a:pPr>
              <a:t>19.04.2020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7774B-1960-4803-8337-320E4389AD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EF9E5-3B5D-43F7-A8CC-B254CA836EFE}" type="datetimeFigureOut">
              <a:rPr lang="ru-RU"/>
              <a:pPr>
                <a:defRPr/>
              </a:pPr>
              <a:t>19.04.2020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95114-83D5-44E4-9401-C0F9C5DB7B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2AEFFFC-C160-4E80-82D4-EA7FC6CEA50A}" type="datetimeFigureOut">
              <a:rPr lang="ru-RU"/>
              <a:pPr>
                <a:defRPr/>
              </a:pPr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2C7B95-8BF5-4AEC-A6D5-A00B224AA6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1" r:id="rId2"/>
    <p:sldLayoutId id="2147483850" r:id="rId3"/>
    <p:sldLayoutId id="2147483849" r:id="rId4"/>
    <p:sldLayoutId id="2147483848" r:id="rId5"/>
    <p:sldLayoutId id="2147483847" r:id="rId6"/>
    <p:sldLayoutId id="2147483846" r:id="rId7"/>
    <p:sldLayoutId id="2147483845" r:id="rId8"/>
    <p:sldLayoutId id="2147483844" r:id="rId9"/>
    <p:sldLayoutId id="2147483843" r:id="rId10"/>
    <p:sldLayoutId id="21474838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cs9830.vk.me/u2100544/-6/z_37d56d75.jpg" TargetMode="External"/><Relationship Id="rId3" Type="http://schemas.openxmlformats.org/officeDocument/2006/relationships/hyperlink" Target="http://litceymos.ru/itbeitc/&#1041;&#1077;&#1079;&#1088;&#1091;&#1082;&#1080;&#1093;+&#1052;.+&#1052;+&#1083;&#1077;&#1074;&#1086;&#1088;&#1091;&#1082;&#1080;&#1081;+&#1088;&#1077;&#1073;&#1077;&#1085;&#1086;&#1082;:+&#1058;&#1077;&#1090;&#1088;&#1072;&#1076;&#1100;+&#1076;&#1083;&#1103;+&#1079;&#1072;&#1085;&#1103;&#1090;&#1080;&#1081;+&#1089;+&#1076;&#1077;&#1090;&#1100;&#1084;&#1080;.+&#1052;&#1077;&#1090;&#1086;&#1076;&#1080;&#1095;&#1077;&#1089;&#1082;&#1080;&#1077;+&#1088;&#1077;&#1082;&#1086;&#1084;&#1077;&#1085;&#1076;&#1072;&#1094;&#1080;&#1080;c/216946_html_1abfb679.png" TargetMode="External"/><Relationship Id="rId7" Type="http://schemas.openxmlformats.org/officeDocument/2006/relationships/hyperlink" Target="http://detskie-raskraski.ru/sites/default/files/raskraska-okno7.jpg" TargetMode="External"/><Relationship Id="rId12" Type="http://schemas.openxmlformats.org/officeDocument/2006/relationships/hyperlink" Target="https://st2.depositphotos.com/3317997/5759/v/950/depositphotos_57594145-stock-illustration-coloring-book-sad-elephant.jpg" TargetMode="External"/><Relationship Id="rId2" Type="http://schemas.openxmlformats.org/officeDocument/2006/relationships/hyperlink" Target="http://www.hobobo.ru/assets/uploads/images/raskraski/7474-deti-na-sankah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i.pinimg.com/736x/d7/e8/97/d7e8976fa9dce7a6a9ca8b1401f427d6.jpg" TargetMode="External"/><Relationship Id="rId11" Type="http://schemas.openxmlformats.org/officeDocument/2006/relationships/hyperlink" Target="https://i.pinimg.com/originals/48/2e/83/482e833a253c59bedd7d5a9adac86c7e.jpg" TargetMode="External"/><Relationship Id="rId5" Type="http://schemas.openxmlformats.org/officeDocument/2006/relationships/hyperlink" Target="https://us.123rf.com/450wm/scotttalent/scotttalent1311/scotttalent131100348/24070269-cow.jpg?ver=6" TargetMode="External"/><Relationship Id="rId10" Type="http://schemas.openxmlformats.org/officeDocument/2006/relationships/hyperlink" Target="http://ck.ot7.ru/uploads/1/0/0/Malchik-i-devochka-chitayut_100362.jpg" TargetMode="External"/><Relationship Id="rId4" Type="http://schemas.openxmlformats.org/officeDocument/2006/relationships/hyperlink" Target="http://detskie-raskraski.ru/sites/default/files/detskie-raskraski-tetrad10.jpg" TargetMode="External"/><Relationship Id="rId9" Type="http://schemas.openxmlformats.org/officeDocument/2006/relationships/hyperlink" Target="https://printonic.ru/uploads/images/2015/12/15/img_566fe5414ce0c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9"/>
          <p:cNvSpPr txBox="1">
            <a:spLocks noChangeArrowheads="1"/>
          </p:cNvSpPr>
          <p:nvPr/>
        </p:nvSpPr>
        <p:spPr bwMode="auto">
          <a:xfrm>
            <a:off x="250825" y="260350"/>
            <a:ext cx="8642350" cy="6408738"/>
          </a:xfrm>
          <a:prstGeom prst="rect">
            <a:avLst/>
          </a:prstGeom>
          <a:solidFill>
            <a:srgbClr val="FCFAF6"/>
          </a:solidFill>
          <a:ln w="76200" cmpd="tri">
            <a:solidFill>
              <a:srgbClr val="FFC993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4" name="Подзаголовок 2"/>
          <p:cNvSpPr>
            <a:spLocks/>
          </p:cNvSpPr>
          <p:nvPr/>
        </p:nvSpPr>
        <p:spPr bwMode="auto">
          <a:xfrm>
            <a:off x="5795963" y="4149725"/>
            <a:ext cx="26638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60000"/>
              </a:lnSpc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2800">
                <a:solidFill>
                  <a:srgbClr val="993300"/>
                </a:solidFill>
                <a:latin typeface="Minion Pro"/>
              </a:rPr>
              <a:t>Нам нравится  </a:t>
            </a:r>
          </a:p>
          <a:p>
            <a:pPr>
              <a:lnSpc>
                <a:spcPct val="60000"/>
              </a:lnSpc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2800">
                <a:solidFill>
                  <a:srgbClr val="993300"/>
                </a:solidFill>
                <a:latin typeface="Minion Pro"/>
              </a:rPr>
              <a:t>     учиться</a:t>
            </a:r>
            <a:endParaRPr lang="ru-RU" sz="3200">
              <a:solidFill>
                <a:srgbClr val="993300"/>
              </a:solidFill>
              <a:latin typeface="Minion Pro"/>
            </a:endParaRPr>
          </a:p>
        </p:txBody>
      </p:sp>
      <p:pic>
        <p:nvPicPr>
          <p:cNvPr id="13315" name="Picture 7" descr="жДжесс Смит6 - коп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125538"/>
            <a:ext cx="4321175" cy="408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5795963" y="1700213"/>
            <a:ext cx="23034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993300"/>
                </a:solidFill>
              </a:rPr>
              <a:t>Стихи о характерах  </a:t>
            </a:r>
          </a:p>
          <a:p>
            <a:r>
              <a:rPr lang="ru-RU">
                <a:solidFill>
                  <a:srgbClr val="993300"/>
                </a:solidFill>
              </a:rPr>
              <a:t>     с раскрасками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9"/>
          <p:cNvSpPr txBox="1">
            <a:spLocks noChangeArrowheads="1"/>
          </p:cNvSpPr>
          <p:nvPr/>
        </p:nvSpPr>
        <p:spPr bwMode="auto">
          <a:xfrm>
            <a:off x="250825" y="260350"/>
            <a:ext cx="8642350" cy="6408738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FFC993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200" b="1">
                <a:solidFill>
                  <a:srgbClr val="894D2B"/>
                </a:solidFill>
              </a:rPr>
              <a:t>                 </a:t>
            </a:r>
            <a:endParaRPr lang="ru-RU">
              <a:solidFill>
                <a:srgbClr val="894D2B"/>
              </a:solidFill>
            </a:endParaRPr>
          </a:p>
        </p:txBody>
      </p:sp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187450" y="563563"/>
            <a:ext cx="2551113" cy="250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>Рука учится писать</a:t>
            </a:r>
          </a:p>
          <a:p>
            <a:endParaRPr lang="ru-RU" sz="300"/>
          </a:p>
          <a:p>
            <a:r>
              <a:rPr lang="ru-RU" sz="1400"/>
              <a:t>Не моргать и не дышать! </a:t>
            </a:r>
          </a:p>
          <a:p>
            <a:r>
              <a:rPr lang="ru-RU" sz="1400"/>
              <a:t>Ручка учится писать </a:t>
            </a:r>
          </a:p>
          <a:p>
            <a:r>
              <a:rPr lang="ru-RU" sz="1400"/>
              <a:t>вот такую закорючку... </a:t>
            </a:r>
          </a:p>
          <a:p>
            <a:r>
              <a:rPr lang="ru-RU" sz="1400"/>
              <a:t>Чья-то ручка учит ручку: </a:t>
            </a:r>
          </a:p>
          <a:p>
            <a:r>
              <a:rPr lang="ru-RU" sz="1400"/>
              <a:t>букву выводит – </a:t>
            </a:r>
          </a:p>
          <a:p>
            <a:r>
              <a:rPr lang="ru-RU" sz="1400"/>
              <a:t>буква выходит. </a:t>
            </a:r>
          </a:p>
          <a:p>
            <a:r>
              <a:rPr lang="ru-RU" sz="1400"/>
              <a:t>Значит, слово будет готово! </a:t>
            </a:r>
          </a:p>
          <a:p>
            <a:r>
              <a:rPr lang="ru-RU" sz="1400"/>
              <a:t>Значит, будет фраза! </a:t>
            </a:r>
          </a:p>
          <a:p>
            <a:r>
              <a:rPr lang="ru-RU" sz="1400"/>
              <a:t>Только не сразу.</a:t>
            </a:r>
            <a:endParaRPr lang="ru-RU" sz="1400" i="1"/>
          </a:p>
          <a:p>
            <a:r>
              <a:rPr lang="ru-RU" sz="1200" i="1"/>
              <a:t>(Эмма Мошковская)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5364163" y="3371850"/>
            <a:ext cx="2232025" cy="250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На уроке письма</a:t>
            </a:r>
          </a:p>
          <a:p>
            <a:endParaRPr lang="ru-RU" sz="300"/>
          </a:p>
          <a:p>
            <a:r>
              <a:rPr lang="ru-RU" sz="1400"/>
              <a:t>Хвасталась ручка:</a:t>
            </a:r>
          </a:p>
          <a:p>
            <a:r>
              <a:rPr lang="ru-RU" sz="1400"/>
              <a:t>– Без ошибок пишу!</a:t>
            </a:r>
            <a:br>
              <a:rPr lang="ru-RU" sz="1400"/>
            </a:br>
            <a:r>
              <a:rPr lang="ru-RU" sz="1400"/>
              <a:t>Сказала резинка:</a:t>
            </a:r>
          </a:p>
          <a:p>
            <a:r>
              <a:rPr lang="ru-RU" sz="1400"/>
              <a:t>– Стереть всё спешу! </a:t>
            </a:r>
            <a:br>
              <a:rPr lang="ru-RU" sz="1400"/>
            </a:br>
            <a:r>
              <a:rPr lang="ru-RU" sz="1400"/>
              <a:t>Спросила тетрадка:</a:t>
            </a:r>
          </a:p>
          <a:p>
            <a:r>
              <a:rPr lang="ru-RU" sz="1400"/>
              <a:t>– Меня не испортите?</a:t>
            </a:r>
            <a:br>
              <a:rPr lang="ru-RU" sz="1400"/>
            </a:br>
            <a:r>
              <a:rPr lang="ru-RU" sz="1400"/>
              <a:t>Мальчишка сказал:</a:t>
            </a:r>
          </a:p>
          <a:p>
            <a:r>
              <a:rPr lang="ru-RU" sz="1400"/>
              <a:t>– Не мешайте,</a:t>
            </a:r>
            <a:br>
              <a:rPr lang="ru-RU" sz="1400"/>
            </a:br>
            <a:r>
              <a:rPr lang="ru-RU" sz="1400"/>
              <a:t>не спорьте тут!</a:t>
            </a:r>
            <a:endParaRPr lang="ru-RU" sz="1400" i="1"/>
          </a:p>
          <a:p>
            <a:r>
              <a:rPr lang="ru-RU" sz="1200" i="1"/>
              <a:t>(Несипбек Айтов)</a:t>
            </a:r>
          </a:p>
        </p:txBody>
      </p:sp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3213100"/>
            <a:ext cx="2478088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692150"/>
            <a:ext cx="233362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9"/>
          <p:cNvSpPr txBox="1">
            <a:spLocks noChangeArrowheads="1"/>
          </p:cNvSpPr>
          <p:nvPr/>
        </p:nvSpPr>
        <p:spPr bwMode="auto">
          <a:xfrm>
            <a:off x="250825" y="260350"/>
            <a:ext cx="8642350" cy="6408738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FFC993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200" b="1">
                <a:solidFill>
                  <a:srgbClr val="894D2B"/>
                </a:solidFill>
              </a:rPr>
              <a:t>                 </a:t>
            </a:r>
            <a:endParaRPr lang="ru-RU">
              <a:solidFill>
                <a:srgbClr val="894D2B"/>
              </a:solidFill>
            </a:endParaRP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684213" y="2349500"/>
            <a:ext cx="2749550" cy="400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ru-RU"/>
              <a:t>Две руки</a:t>
            </a:r>
          </a:p>
          <a:p>
            <a:pPr>
              <a:lnSpc>
                <a:spcPct val="90000"/>
              </a:lnSpc>
            </a:pPr>
            <a:endParaRPr lang="ru-RU" sz="300"/>
          </a:p>
          <a:p>
            <a:pPr>
              <a:lnSpc>
                <a:spcPct val="90000"/>
              </a:lnSpc>
            </a:pPr>
            <a:r>
              <a:rPr lang="ru-RU" sz="1400"/>
              <a:t>Две руки – как это мало! </a:t>
            </a:r>
          </a:p>
          <a:p>
            <a:pPr>
              <a:lnSpc>
                <a:spcPct val="90000"/>
              </a:lnSpc>
            </a:pPr>
            <a:r>
              <a:rPr lang="ru-RU" sz="1400"/>
              <a:t>Десять рук имел бы я – </a:t>
            </a:r>
          </a:p>
          <a:p>
            <a:pPr>
              <a:lnSpc>
                <a:spcPct val="90000"/>
              </a:lnSpc>
            </a:pPr>
            <a:r>
              <a:rPr lang="ru-RU" sz="1400"/>
              <a:t>Вот тогда бы не хромала </a:t>
            </a:r>
          </a:p>
          <a:p>
            <a:pPr>
              <a:lnSpc>
                <a:spcPct val="90000"/>
              </a:lnSpc>
            </a:pPr>
            <a:r>
              <a:rPr lang="ru-RU" sz="1400"/>
              <a:t>Успеваемость моя.</a:t>
            </a:r>
          </a:p>
          <a:p>
            <a:pPr>
              <a:lnSpc>
                <a:spcPct val="90000"/>
              </a:lnSpc>
            </a:pPr>
            <a:r>
              <a:rPr lang="ru-RU" sz="1400"/>
              <a:t>Вот тогда бы, вот тогда бы </a:t>
            </a:r>
          </a:p>
          <a:p>
            <a:pPr>
              <a:lnSpc>
                <a:spcPct val="90000"/>
              </a:lnSpc>
            </a:pPr>
            <a:r>
              <a:rPr lang="ru-RU" sz="1400"/>
              <a:t>Я отлично поживал – </a:t>
            </a:r>
          </a:p>
          <a:p>
            <a:pPr>
              <a:lnSpc>
                <a:spcPct val="90000"/>
              </a:lnSpc>
            </a:pPr>
            <a:r>
              <a:rPr lang="ru-RU" sz="1400"/>
              <a:t>Без особого труда бы </a:t>
            </a:r>
          </a:p>
          <a:p>
            <a:pPr>
              <a:lnSpc>
                <a:spcPct val="90000"/>
              </a:lnSpc>
            </a:pPr>
            <a:r>
              <a:rPr lang="ru-RU" sz="1400"/>
              <a:t>Всё на свете успевал!</a:t>
            </a:r>
          </a:p>
          <a:p>
            <a:pPr>
              <a:lnSpc>
                <a:spcPct val="90000"/>
              </a:lnSpc>
            </a:pPr>
            <a:r>
              <a:rPr lang="ru-RU" sz="1400"/>
              <a:t>Никого не огорчал бы, </a:t>
            </a:r>
          </a:p>
          <a:p>
            <a:pPr>
              <a:lnSpc>
                <a:spcPct val="90000"/>
              </a:lnSpc>
            </a:pPr>
            <a:r>
              <a:rPr lang="ru-RU" sz="1400"/>
              <a:t>Удивляя всех вокруг. </a:t>
            </a:r>
          </a:p>
          <a:p>
            <a:pPr>
              <a:lnSpc>
                <a:spcPct val="90000"/>
              </a:lnSpc>
            </a:pPr>
            <a:r>
              <a:rPr lang="ru-RU" sz="1400"/>
              <a:t>Никогда не отвечал бы: </a:t>
            </a:r>
          </a:p>
          <a:p>
            <a:pPr>
              <a:lnSpc>
                <a:spcPct val="90000"/>
              </a:lnSpc>
            </a:pPr>
            <a:r>
              <a:rPr lang="ru-RU" sz="1400"/>
              <a:t>«У меня не десять рук!»</a:t>
            </a:r>
          </a:p>
          <a:p>
            <a:pPr>
              <a:lnSpc>
                <a:spcPct val="90000"/>
              </a:lnSpc>
            </a:pPr>
            <a:r>
              <a:rPr lang="ru-RU" sz="1400"/>
              <a:t>Вот была бы благодать: </a:t>
            </a:r>
          </a:p>
          <a:p>
            <a:pPr>
              <a:lnSpc>
                <a:spcPct val="90000"/>
              </a:lnSpc>
            </a:pPr>
            <a:r>
              <a:rPr lang="ru-RU" sz="1400"/>
              <a:t>Левых – пять и правых – пять! </a:t>
            </a:r>
          </a:p>
          <a:p>
            <a:pPr>
              <a:lnSpc>
                <a:spcPct val="90000"/>
              </a:lnSpc>
            </a:pPr>
            <a:r>
              <a:rPr lang="ru-RU" sz="1400"/>
              <a:t>Я в пяти тетрадках сразу </a:t>
            </a:r>
          </a:p>
          <a:p>
            <a:pPr>
              <a:lnSpc>
                <a:spcPct val="90000"/>
              </a:lnSpc>
            </a:pPr>
            <a:r>
              <a:rPr lang="ru-RU" sz="1400"/>
              <a:t>Умудрялся бы писать:</a:t>
            </a:r>
          </a:p>
          <a:p>
            <a:pPr>
              <a:lnSpc>
                <a:spcPct val="90000"/>
              </a:lnSpc>
            </a:pPr>
            <a:r>
              <a:rPr lang="ru-RU" sz="1400"/>
              <a:t>В той бы – делал упражненье, </a:t>
            </a:r>
          </a:p>
          <a:p>
            <a:pPr>
              <a:lnSpc>
                <a:spcPct val="90000"/>
              </a:lnSpc>
            </a:pPr>
            <a:r>
              <a:rPr lang="ru-RU" sz="1400"/>
              <a:t>А в другой – решал пример.</a:t>
            </a:r>
            <a:endParaRPr lang="ru-RU" sz="1400" i="1"/>
          </a:p>
          <a:p>
            <a:pPr>
              <a:lnSpc>
                <a:spcPct val="90000"/>
              </a:lnSpc>
            </a:pPr>
            <a:r>
              <a:rPr lang="ru-RU" sz="1200" i="1"/>
              <a:t>(Алексей Шлыгин)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4859338" y="692150"/>
            <a:ext cx="3240087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r>
              <a:rPr lang="ru-RU"/>
              <a:t>Скорей!</a:t>
            </a:r>
          </a:p>
          <a:p>
            <a:pPr>
              <a:lnSpc>
                <a:spcPct val="90000"/>
              </a:lnSpc>
            </a:pPr>
            <a:endParaRPr lang="ru-RU" sz="300"/>
          </a:p>
          <a:p>
            <a:pPr>
              <a:lnSpc>
                <a:spcPct val="90000"/>
              </a:lnSpc>
            </a:pPr>
            <a:r>
              <a:rPr lang="ru-RU" sz="1400"/>
              <a:t>– Скорей! – говорит мне утро. –</a:t>
            </a:r>
          </a:p>
          <a:p>
            <a:pPr>
              <a:lnSpc>
                <a:spcPct val="90000"/>
              </a:lnSpc>
            </a:pPr>
            <a:r>
              <a:rPr lang="ru-RU" sz="1400"/>
              <a:t>В школу не опоздай!</a:t>
            </a:r>
          </a:p>
          <a:p>
            <a:pPr>
              <a:lnSpc>
                <a:spcPct val="90000"/>
              </a:lnSpc>
            </a:pPr>
            <a:r>
              <a:rPr lang="ru-RU" sz="1400"/>
              <a:t>– Скорей! – говорит учитель. –</a:t>
            </a:r>
          </a:p>
          <a:p>
            <a:pPr>
              <a:lnSpc>
                <a:spcPct val="90000"/>
              </a:lnSpc>
            </a:pPr>
            <a:r>
              <a:rPr lang="ru-RU" sz="1400"/>
              <a:t>Сейчас же сдавай тетрадь!</a:t>
            </a:r>
          </a:p>
          <a:p>
            <a:pPr>
              <a:lnSpc>
                <a:spcPct val="90000"/>
              </a:lnSpc>
            </a:pPr>
            <a:r>
              <a:rPr lang="ru-RU" sz="1400"/>
              <a:t>– Скорей! – говорит мне мама. –</a:t>
            </a:r>
          </a:p>
          <a:p>
            <a:pPr>
              <a:lnSpc>
                <a:spcPct val="90000"/>
              </a:lnSpc>
            </a:pPr>
            <a:r>
              <a:rPr lang="ru-RU" sz="1400"/>
              <a:t>Ужин совсем остыл!</a:t>
            </a:r>
          </a:p>
          <a:p>
            <a:pPr>
              <a:lnSpc>
                <a:spcPct val="90000"/>
              </a:lnSpc>
            </a:pPr>
            <a:r>
              <a:rPr lang="ru-RU" sz="1400"/>
              <a:t>– Скорей! – говорит мне папа. –</a:t>
            </a:r>
          </a:p>
          <a:p>
            <a:pPr>
              <a:lnSpc>
                <a:spcPct val="90000"/>
              </a:lnSpc>
            </a:pPr>
            <a:r>
              <a:rPr lang="ru-RU" sz="1400"/>
              <a:t>Давно уже спать пора!</a:t>
            </a:r>
          </a:p>
          <a:p>
            <a:pPr>
              <a:lnSpc>
                <a:spcPct val="90000"/>
              </a:lnSpc>
            </a:pPr>
            <a:r>
              <a:rPr lang="ru-RU" sz="1400"/>
              <a:t>– Не спеши, – темнота мне шепчет,</a:t>
            </a:r>
          </a:p>
          <a:p>
            <a:pPr>
              <a:lnSpc>
                <a:spcPct val="90000"/>
              </a:lnSpc>
            </a:pPr>
            <a:r>
              <a:rPr lang="ru-RU" sz="1400"/>
              <a:t>Поговори со мной….</a:t>
            </a:r>
            <a:endParaRPr lang="ru-RU" sz="1400" i="1"/>
          </a:p>
          <a:p>
            <a:pPr>
              <a:lnSpc>
                <a:spcPct val="90000"/>
              </a:lnSpc>
            </a:pPr>
            <a:r>
              <a:rPr lang="ru-RU" sz="1200" i="1"/>
              <a:t>(Ив Мерриам)</a:t>
            </a:r>
          </a:p>
        </p:txBody>
      </p:sp>
      <p:pic>
        <p:nvPicPr>
          <p:cNvPr id="15364" name="Picture 6" descr="raskraska-okno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3141663"/>
            <a:ext cx="2686050" cy="338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7" descr="Рисунок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549275"/>
            <a:ext cx="1811337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9"/>
          <p:cNvSpPr txBox="1">
            <a:spLocks noChangeArrowheads="1"/>
          </p:cNvSpPr>
          <p:nvPr/>
        </p:nvSpPr>
        <p:spPr bwMode="auto">
          <a:xfrm>
            <a:off x="250825" y="260350"/>
            <a:ext cx="8642350" cy="6408738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FFC993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200" b="1">
                <a:solidFill>
                  <a:srgbClr val="894D2B"/>
                </a:solidFill>
              </a:rPr>
              <a:t>                 </a:t>
            </a:r>
            <a:endParaRPr lang="ru-RU">
              <a:solidFill>
                <a:srgbClr val="894D2B"/>
              </a:solidFill>
            </a:endParaRPr>
          </a:p>
        </p:txBody>
      </p:sp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971550" y="692150"/>
            <a:ext cx="2808288" cy="558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Чистописание</a:t>
            </a:r>
          </a:p>
          <a:p>
            <a:endParaRPr lang="ru-RU" sz="300"/>
          </a:p>
          <a:p>
            <a:r>
              <a:rPr lang="ru-RU" sz="1400"/>
              <a:t>Писать красиво не легко: </a:t>
            </a:r>
          </a:p>
          <a:p>
            <a:r>
              <a:rPr lang="ru-RU" sz="1400"/>
              <a:t>«Да-ёт ко-ро-ва мо-ло-ко». </a:t>
            </a:r>
          </a:p>
          <a:p>
            <a:r>
              <a:rPr lang="ru-RU" sz="1400"/>
              <a:t>За буквой буква, </a:t>
            </a:r>
          </a:p>
          <a:p>
            <a:r>
              <a:rPr lang="ru-RU" sz="1400"/>
              <a:t>                       к слогу слог. </a:t>
            </a:r>
          </a:p>
          <a:p>
            <a:r>
              <a:rPr lang="ru-RU" sz="1400"/>
              <a:t>Ну, хоть бы кто-нибудь </a:t>
            </a:r>
          </a:p>
          <a:p>
            <a:r>
              <a:rPr lang="ru-RU" sz="1400"/>
              <a:t>                                 помог! </a:t>
            </a:r>
          </a:p>
          <a:p>
            <a:r>
              <a:rPr lang="ru-RU" sz="1400"/>
              <a:t>Сначала «да», потом уж «ёт». </a:t>
            </a:r>
          </a:p>
          <a:p>
            <a:r>
              <a:rPr lang="ru-RU" sz="1400"/>
              <a:t>Уже написано «даёт», </a:t>
            </a:r>
          </a:p>
          <a:p>
            <a:r>
              <a:rPr lang="ru-RU" sz="1400"/>
              <a:t>Уже написано «даёт», </a:t>
            </a:r>
          </a:p>
          <a:p>
            <a:r>
              <a:rPr lang="ru-RU" sz="1400"/>
              <a:t>Но тут перо бумагу рвёт. </a:t>
            </a:r>
          </a:p>
          <a:p>
            <a:r>
              <a:rPr lang="ru-RU" sz="1400"/>
              <a:t>Опять испорчена тетрадь – </a:t>
            </a:r>
          </a:p>
          <a:p>
            <a:r>
              <a:rPr lang="ru-RU" sz="1400"/>
              <a:t>Страничку надо вырывать! </a:t>
            </a:r>
          </a:p>
          <a:p>
            <a:r>
              <a:rPr lang="ru-RU" sz="1400"/>
              <a:t>Страничка вырвана, и вот: </a:t>
            </a:r>
          </a:p>
          <a:p>
            <a:r>
              <a:rPr lang="ru-RU" sz="1400"/>
              <a:t>«Ко-ро-ва мо-ло-ко да-ёт».</a:t>
            </a:r>
          </a:p>
          <a:p>
            <a:r>
              <a:rPr lang="ru-RU" sz="1400"/>
              <a:t>«Корова молоко даёт», </a:t>
            </a:r>
          </a:p>
          <a:p>
            <a:r>
              <a:rPr lang="ru-RU" sz="1400"/>
              <a:t>А нужно всё наоборот: </a:t>
            </a:r>
          </a:p>
          <a:p>
            <a:r>
              <a:rPr lang="ru-RU" sz="1400"/>
              <a:t>«Даёт корова молоко!»</a:t>
            </a:r>
          </a:p>
          <a:p>
            <a:r>
              <a:rPr lang="ru-RU" sz="1400"/>
              <a:t>Вздохнём сначала глубоко, </a:t>
            </a:r>
          </a:p>
          <a:p>
            <a:r>
              <a:rPr lang="ru-RU" sz="1400"/>
              <a:t>Вздохнём, строку перечеркнём </a:t>
            </a:r>
          </a:p>
          <a:p>
            <a:r>
              <a:rPr lang="ru-RU" sz="1400"/>
              <a:t>И дело заново начнём. </a:t>
            </a:r>
          </a:p>
          <a:p>
            <a:r>
              <a:rPr lang="ru-RU" sz="1400"/>
              <a:t>«Да-ет ко-ро-ва мо-ло-ко».</a:t>
            </a:r>
          </a:p>
          <a:p>
            <a:r>
              <a:rPr lang="ru-RU" sz="1400"/>
              <a:t>Перо цепляется за «ко». </a:t>
            </a:r>
          </a:p>
          <a:p>
            <a:r>
              <a:rPr lang="ru-RU" sz="1400"/>
              <a:t>И клякса черная, как жук,</a:t>
            </a:r>
          </a:p>
          <a:p>
            <a:r>
              <a:rPr lang="ru-RU" sz="1400"/>
              <a:t>С конца пера сползает вдруг.</a:t>
            </a:r>
            <a:r>
              <a:rPr lang="ru-RU"/>
              <a:t> 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5076825" y="779463"/>
            <a:ext cx="3024188" cy="261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/>
              <a:t>Одной секунды не прошло,</a:t>
            </a:r>
          </a:p>
          <a:p>
            <a:r>
              <a:rPr lang="ru-RU" sz="1400"/>
              <a:t>Как скрылось «ко» и «мо», и «ло»… </a:t>
            </a:r>
          </a:p>
          <a:p>
            <a:r>
              <a:rPr lang="ru-RU" sz="1400"/>
              <a:t>Еще одну страничку вон! </a:t>
            </a:r>
          </a:p>
          <a:p>
            <a:r>
              <a:rPr lang="ru-RU" sz="1400"/>
              <a:t>А за окном со всех сторон: </a:t>
            </a:r>
          </a:p>
          <a:p>
            <a:r>
              <a:rPr lang="ru-RU" sz="1400"/>
              <a:t>И стук мяча, и лай щенка,</a:t>
            </a:r>
          </a:p>
          <a:p>
            <a:r>
              <a:rPr lang="ru-RU" sz="1400"/>
              <a:t>И звон какого-то звонка, – </a:t>
            </a:r>
          </a:p>
          <a:p>
            <a:r>
              <a:rPr lang="ru-RU" sz="1400"/>
              <a:t>А я сижу, в тетрадь гляжу –</a:t>
            </a:r>
          </a:p>
          <a:p>
            <a:r>
              <a:rPr lang="ru-RU" sz="1400"/>
              <a:t>За буквой букву вывожу: </a:t>
            </a:r>
          </a:p>
          <a:p>
            <a:r>
              <a:rPr lang="ru-RU" sz="1400"/>
              <a:t>«Да-ет ко-ро-ва мо-ло-ко»…</a:t>
            </a:r>
          </a:p>
          <a:p>
            <a:r>
              <a:rPr lang="ru-RU" sz="1400"/>
              <a:t>Да! Стать ученым не легко!</a:t>
            </a:r>
            <a:endParaRPr lang="ru-RU" sz="1400" i="1"/>
          </a:p>
          <a:p>
            <a:r>
              <a:rPr lang="ru-RU" sz="1200" i="1"/>
              <a:t>(Сергей Михалков)</a:t>
            </a:r>
          </a:p>
        </p:txBody>
      </p:sp>
      <p:pic>
        <p:nvPicPr>
          <p:cNvPr id="16388" name="Picture 5" descr="24070269-co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3860800"/>
            <a:ext cx="3167062" cy="227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9"/>
          <p:cNvSpPr txBox="1">
            <a:spLocks noChangeArrowheads="1"/>
          </p:cNvSpPr>
          <p:nvPr/>
        </p:nvSpPr>
        <p:spPr bwMode="auto">
          <a:xfrm>
            <a:off x="250825" y="260350"/>
            <a:ext cx="8642350" cy="6408738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FFC993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200" b="1">
                <a:solidFill>
                  <a:srgbClr val="993300"/>
                </a:solidFill>
              </a:rPr>
              <a:t>                 </a:t>
            </a:r>
            <a:endParaRPr lang="ru-RU"/>
          </a:p>
        </p:txBody>
      </p:sp>
      <p:sp>
        <p:nvSpPr>
          <p:cNvPr id="17410" name="Rectangle 5"/>
          <p:cNvSpPr>
            <a:spLocks noChangeArrowheads="1"/>
          </p:cNvSpPr>
          <p:nvPr/>
        </p:nvSpPr>
        <p:spPr bwMode="auto">
          <a:xfrm>
            <a:off x="971550" y="454025"/>
            <a:ext cx="2808288" cy="595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r>
              <a:rPr lang="ru-RU"/>
              <a:t>Лень</a:t>
            </a:r>
          </a:p>
          <a:p>
            <a:pPr>
              <a:lnSpc>
                <a:spcPct val="90000"/>
              </a:lnSpc>
            </a:pPr>
            <a:endParaRPr lang="ru-RU" sz="300"/>
          </a:p>
          <a:p>
            <a:pPr>
              <a:lnSpc>
                <a:spcPct val="90000"/>
              </a:lnSpc>
            </a:pPr>
            <a:r>
              <a:rPr lang="ru-RU" sz="1400"/>
              <a:t>Сидит на диване Лень, </a:t>
            </a:r>
          </a:p>
          <a:p>
            <a:pPr>
              <a:lnSpc>
                <a:spcPct val="90000"/>
              </a:lnSpc>
            </a:pPr>
            <a:r>
              <a:rPr lang="ru-RU" sz="1400"/>
              <a:t>Бездельничает весь день.</a:t>
            </a:r>
          </a:p>
          <a:p>
            <a:pPr>
              <a:lnSpc>
                <a:spcPct val="90000"/>
              </a:lnSpc>
            </a:pPr>
            <a:r>
              <a:rPr lang="ru-RU" sz="1400"/>
              <a:t>«Бездельничаю? То есть как?! </a:t>
            </a:r>
          </a:p>
          <a:p>
            <a:pPr>
              <a:lnSpc>
                <a:spcPct val="90000"/>
              </a:lnSpc>
            </a:pPr>
            <a:r>
              <a:rPr lang="ru-RU" sz="1400"/>
              <a:t>А кто на пол бросил башмак?</a:t>
            </a:r>
          </a:p>
          <a:p>
            <a:pPr>
              <a:lnSpc>
                <a:spcPct val="90000"/>
              </a:lnSpc>
            </a:pPr>
            <a:r>
              <a:rPr lang="ru-RU" sz="1400"/>
              <a:t>А кто утром завтрак съел? </a:t>
            </a:r>
          </a:p>
          <a:p>
            <a:pPr>
              <a:lnSpc>
                <a:spcPct val="90000"/>
              </a:lnSpc>
            </a:pPr>
            <a:r>
              <a:rPr lang="ru-RU" sz="1400"/>
              <a:t>А кто на диван присел?</a:t>
            </a:r>
          </a:p>
          <a:p>
            <a:pPr>
              <a:lnSpc>
                <a:spcPct val="90000"/>
              </a:lnSpc>
            </a:pPr>
            <a:r>
              <a:rPr lang="ru-RU" sz="1400"/>
              <a:t>А кто почесал себе ухо? </a:t>
            </a:r>
          </a:p>
          <a:p>
            <a:pPr>
              <a:lnSpc>
                <a:spcPct val="90000"/>
              </a:lnSpc>
            </a:pPr>
            <a:r>
              <a:rPr lang="ru-RU" sz="1400"/>
              <a:t>А кто ловил вечером муху?</a:t>
            </a:r>
          </a:p>
          <a:p>
            <a:pPr>
              <a:lnSpc>
                <a:spcPct val="90000"/>
              </a:lnSpc>
            </a:pPr>
            <a:r>
              <a:rPr lang="ru-RU" sz="1400"/>
              <a:t>Кто с вешалки снял пальто? </a:t>
            </a:r>
          </a:p>
          <a:p>
            <a:pPr>
              <a:lnSpc>
                <a:spcPct val="90000"/>
              </a:lnSpc>
            </a:pPr>
            <a:r>
              <a:rPr lang="ru-RU" sz="1400"/>
              <a:t>Кто?»</a:t>
            </a:r>
          </a:p>
          <a:p>
            <a:pPr>
              <a:lnSpc>
                <a:spcPct val="90000"/>
              </a:lnSpc>
            </a:pPr>
            <a:r>
              <a:rPr lang="ru-RU" sz="1400"/>
              <a:t>Сидит на диване Лень, </a:t>
            </a:r>
          </a:p>
          <a:p>
            <a:pPr>
              <a:lnSpc>
                <a:spcPct val="90000"/>
              </a:lnSpc>
            </a:pPr>
            <a:r>
              <a:rPr lang="ru-RU" sz="1400"/>
              <a:t>Бездельничает весь день.</a:t>
            </a:r>
          </a:p>
          <a:p>
            <a:pPr>
              <a:lnSpc>
                <a:spcPct val="90000"/>
              </a:lnSpc>
            </a:pPr>
            <a:r>
              <a:rPr lang="ru-RU" sz="1400"/>
              <a:t>«А кто это уши помыл? </a:t>
            </a:r>
          </a:p>
          <a:p>
            <a:pPr>
              <a:lnSpc>
                <a:spcPct val="90000"/>
              </a:lnSpc>
            </a:pPr>
            <a:r>
              <a:rPr lang="ru-RU" sz="1400"/>
              <a:t>А кто после чаю попил?</a:t>
            </a:r>
          </a:p>
          <a:p>
            <a:pPr>
              <a:lnSpc>
                <a:spcPct val="90000"/>
              </a:lnSpc>
            </a:pPr>
            <a:r>
              <a:rPr lang="ru-RU" sz="1400"/>
              <a:t>А кто поднял громкий крик? </a:t>
            </a:r>
          </a:p>
          <a:p>
            <a:pPr>
              <a:lnSpc>
                <a:spcPct val="90000"/>
              </a:lnSpc>
            </a:pPr>
            <a:r>
              <a:rPr lang="ru-RU" sz="1400"/>
              <a:t>А кто показал язык?</a:t>
            </a:r>
          </a:p>
          <a:p>
            <a:pPr>
              <a:lnSpc>
                <a:spcPct val="90000"/>
              </a:lnSpc>
            </a:pPr>
            <a:r>
              <a:rPr lang="ru-RU" sz="1400"/>
              <a:t>Кто думал пальто надеть? </a:t>
            </a:r>
          </a:p>
          <a:p>
            <a:pPr>
              <a:lnSpc>
                <a:spcPct val="90000"/>
              </a:lnSpc>
            </a:pPr>
            <a:r>
              <a:rPr lang="ru-RU" sz="1400"/>
              <a:t>Это что же – без дела сидеть?» </a:t>
            </a:r>
          </a:p>
          <a:p>
            <a:pPr>
              <a:lnSpc>
                <a:spcPct val="90000"/>
              </a:lnSpc>
            </a:pPr>
            <a:r>
              <a:rPr lang="ru-RU" sz="1400"/>
              <a:t>Сидит на диване Лень, </a:t>
            </a:r>
          </a:p>
          <a:p>
            <a:pPr>
              <a:lnSpc>
                <a:spcPct val="90000"/>
              </a:lnSpc>
            </a:pPr>
            <a:r>
              <a:rPr lang="ru-RU" sz="1400"/>
              <a:t>Бездельничает весь день.</a:t>
            </a:r>
          </a:p>
          <a:p>
            <a:pPr>
              <a:lnSpc>
                <a:spcPct val="90000"/>
              </a:lnSpc>
            </a:pPr>
            <a:r>
              <a:rPr lang="ru-RU" sz="1400"/>
              <a:t>В школу она не пошла: </a:t>
            </a:r>
          </a:p>
          <a:p>
            <a:pPr>
              <a:lnSpc>
                <a:spcPct val="90000"/>
              </a:lnSpc>
            </a:pPr>
            <a:r>
              <a:rPr lang="ru-RU" sz="1400"/>
              <a:t>Очень уж лень ей было. </a:t>
            </a:r>
          </a:p>
          <a:p>
            <a:pPr>
              <a:lnSpc>
                <a:spcPct val="90000"/>
              </a:lnSpc>
            </a:pPr>
            <a:r>
              <a:rPr lang="ru-RU" sz="1400"/>
              <a:t>Уроки не приготовила: </a:t>
            </a:r>
          </a:p>
          <a:p>
            <a:pPr>
              <a:lnSpc>
                <a:spcPct val="90000"/>
              </a:lnSpc>
            </a:pPr>
            <a:r>
              <a:rPr lang="ru-RU" sz="1400"/>
              <a:t>Времени не хватило. </a:t>
            </a:r>
          </a:p>
          <a:p>
            <a:pPr>
              <a:lnSpc>
                <a:spcPct val="90000"/>
              </a:lnSpc>
            </a:pPr>
            <a:r>
              <a:rPr lang="ru-RU" sz="1400"/>
              <a:t>Не завязала шнурки: </a:t>
            </a:r>
          </a:p>
          <a:p>
            <a:pPr>
              <a:lnSpc>
                <a:spcPct val="90000"/>
              </a:lnSpc>
            </a:pPr>
            <a:r>
              <a:rPr lang="ru-RU" sz="1400"/>
              <a:t>Хлопотно и неохота. </a:t>
            </a:r>
          </a:p>
          <a:p>
            <a:pPr>
              <a:lnSpc>
                <a:spcPct val="90000"/>
              </a:lnSpc>
            </a:pPr>
            <a:r>
              <a:rPr lang="ru-RU" sz="1400"/>
              <a:t>Не сказала «доброе утро»: </a:t>
            </a:r>
          </a:p>
          <a:p>
            <a:pPr>
              <a:lnSpc>
                <a:spcPct val="90000"/>
              </a:lnSpc>
            </a:pPr>
            <a:r>
              <a:rPr lang="ru-RU" sz="1400"/>
              <a:t>Слишком большая работа.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284663" y="779463"/>
            <a:ext cx="4392612" cy="155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/>
              <a:t>Собаку не напоила: времени было жаль. </a:t>
            </a:r>
          </a:p>
          <a:p>
            <a:r>
              <a:rPr lang="ru-RU" sz="1400"/>
              <a:t>Днём в кино не сходила: тащиться в такую даль! </a:t>
            </a:r>
          </a:p>
          <a:p>
            <a:r>
              <a:rPr lang="ru-RU" sz="1400"/>
              <a:t>Села поужинать – раздумала и зевнула. </a:t>
            </a:r>
          </a:p>
          <a:p>
            <a:r>
              <a:rPr lang="ru-RU" sz="1400"/>
              <a:t>Хотела лечь спать – не успела и тут же уснула. </a:t>
            </a:r>
          </a:p>
          <a:p>
            <a:r>
              <a:rPr lang="ru-RU" sz="1400"/>
              <a:t>Снилось ей,  будто за  день  она  ужасно  устала, </a:t>
            </a:r>
          </a:p>
          <a:p>
            <a:r>
              <a:rPr lang="ru-RU" sz="1400"/>
              <a:t>И поэтому утром она еле-еле встала.</a:t>
            </a:r>
            <a:endParaRPr lang="ru-RU" sz="1400" i="1"/>
          </a:p>
          <a:p>
            <a:r>
              <a:rPr lang="ru-RU" sz="1200" i="1"/>
              <a:t>(Ян Бжехва)</a:t>
            </a:r>
            <a:r>
              <a:rPr lang="ru-RU" sz="1200"/>
              <a:t> </a:t>
            </a:r>
          </a:p>
        </p:txBody>
      </p:sp>
      <p:pic>
        <p:nvPicPr>
          <p:cNvPr id="1741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2728913"/>
            <a:ext cx="3889375" cy="294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9"/>
          <p:cNvSpPr txBox="1">
            <a:spLocks noChangeArrowheads="1"/>
          </p:cNvSpPr>
          <p:nvPr/>
        </p:nvSpPr>
        <p:spPr bwMode="auto">
          <a:xfrm>
            <a:off x="250825" y="260350"/>
            <a:ext cx="8642350" cy="6408738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FFC993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200" b="1">
                <a:solidFill>
                  <a:srgbClr val="993300"/>
                </a:solidFill>
              </a:rPr>
              <a:t>                 </a:t>
            </a:r>
            <a:endParaRPr lang="ru-RU"/>
          </a:p>
        </p:txBody>
      </p:sp>
      <p:sp>
        <p:nvSpPr>
          <p:cNvPr id="18434" name="Rectangle 5"/>
          <p:cNvSpPr>
            <a:spLocks noChangeArrowheads="1"/>
          </p:cNvSpPr>
          <p:nvPr/>
        </p:nvSpPr>
        <p:spPr bwMode="auto">
          <a:xfrm>
            <a:off x="1331913" y="549275"/>
            <a:ext cx="2449512" cy="314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Перышки в подушке</a:t>
            </a:r>
          </a:p>
          <a:p>
            <a:endParaRPr lang="ru-RU" sz="300"/>
          </a:p>
          <a:p>
            <a:r>
              <a:rPr lang="ru-RU" sz="1400"/>
              <a:t>Огурцы в кадушке,</a:t>
            </a:r>
          </a:p>
          <a:p>
            <a:r>
              <a:rPr lang="ru-RU" sz="1400"/>
              <a:t>Мысли в голове, </a:t>
            </a:r>
          </a:p>
          <a:p>
            <a:r>
              <a:rPr lang="ru-RU" sz="1400"/>
              <a:t>Перышки в подушке,</a:t>
            </a:r>
          </a:p>
          <a:p>
            <a:r>
              <a:rPr lang="ru-RU" sz="1400"/>
              <a:t>Соловьи в листве.</a:t>
            </a:r>
          </a:p>
          <a:p>
            <a:r>
              <a:rPr lang="ru-RU" sz="1400"/>
              <a:t>Пироги в духовке,</a:t>
            </a:r>
          </a:p>
          <a:p>
            <a:r>
              <a:rPr lang="ru-RU" sz="1400"/>
              <a:t>Караси в реке,</a:t>
            </a:r>
          </a:p>
          <a:p>
            <a:r>
              <a:rPr lang="ru-RU" sz="1400"/>
              <a:t>Сапоги в кладовке,</a:t>
            </a:r>
          </a:p>
          <a:p>
            <a:r>
              <a:rPr lang="ru-RU" sz="1400"/>
              <a:t>Деньги в кошельке.</a:t>
            </a:r>
          </a:p>
          <a:p>
            <a:r>
              <a:rPr lang="ru-RU" sz="1400"/>
              <a:t>Земляника в поле,</a:t>
            </a:r>
          </a:p>
          <a:p>
            <a:r>
              <a:rPr lang="ru-RU" sz="1400"/>
              <a:t>Дырочки в свирели, </a:t>
            </a:r>
          </a:p>
          <a:p>
            <a:r>
              <a:rPr lang="ru-RU" sz="1400"/>
              <a:t>Все ребята в школе,</a:t>
            </a:r>
          </a:p>
          <a:p>
            <a:r>
              <a:rPr lang="ru-RU" sz="1400"/>
              <a:t>Ну а я в постели.</a:t>
            </a:r>
            <a:endParaRPr lang="ru-RU" sz="1400" i="1"/>
          </a:p>
          <a:p>
            <a:r>
              <a:rPr lang="ru-RU" sz="1200" i="1"/>
              <a:t>(Уолтер де ла Мэр)</a:t>
            </a: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4284663" y="549275"/>
            <a:ext cx="2232025" cy="548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Марусины книжки</a:t>
            </a:r>
          </a:p>
          <a:p>
            <a:endParaRPr lang="ru-RU" sz="300"/>
          </a:p>
          <a:p>
            <a:r>
              <a:rPr lang="ru-RU" sz="1400"/>
              <a:t>Кукол разных и игрушек, </a:t>
            </a:r>
          </a:p>
          <a:p>
            <a:r>
              <a:rPr lang="ru-RU" sz="1400"/>
              <a:t>И сервиза из фарфора, </a:t>
            </a:r>
          </a:p>
          <a:p>
            <a:r>
              <a:rPr lang="ru-RU" sz="1400"/>
              <a:t>Всевозможных безделушек </a:t>
            </a:r>
          </a:p>
          <a:p>
            <a:r>
              <a:rPr lang="ru-RU" sz="1400"/>
              <a:t>Для Марусиного взора</a:t>
            </a:r>
            <a:endParaRPr lang="ru-RU" sz="1400" b="1"/>
          </a:p>
          <a:p>
            <a:r>
              <a:rPr lang="ru-RU" sz="1400"/>
              <a:t>Всех милее книжки! </a:t>
            </a:r>
          </a:p>
          <a:p>
            <a:r>
              <a:rPr lang="ru-RU" sz="1400"/>
              <a:t>Хоть сама и не читает </a:t>
            </a:r>
          </a:p>
          <a:p>
            <a:r>
              <a:rPr lang="ru-RU" sz="1400"/>
              <a:t>Эти сказки и рассказы, </a:t>
            </a:r>
          </a:p>
          <a:p>
            <a:r>
              <a:rPr lang="ru-RU" sz="1400"/>
              <a:t>Но отлично Маня знает </a:t>
            </a:r>
          </a:p>
          <a:p>
            <a:r>
              <a:rPr lang="ru-RU" sz="1400"/>
              <a:t>Про делишки и проказы</a:t>
            </a:r>
          </a:p>
          <a:p>
            <a:r>
              <a:rPr lang="ru-RU" sz="1400"/>
              <a:t>Лисоньки-плутишки, </a:t>
            </a:r>
          </a:p>
          <a:p>
            <a:r>
              <a:rPr lang="ru-RU" sz="1400"/>
              <a:t>Про Мурлыку-Котофея, </a:t>
            </a:r>
          </a:p>
          <a:p>
            <a:r>
              <a:rPr lang="ru-RU" sz="1400"/>
              <a:t>Про плененную девицу, </a:t>
            </a:r>
          </a:p>
          <a:p>
            <a:r>
              <a:rPr lang="ru-RU" sz="1400"/>
              <a:t>Про Ивана-ротозея, </a:t>
            </a:r>
          </a:p>
          <a:p>
            <a:r>
              <a:rPr lang="ru-RU" sz="1400"/>
              <a:t>Про малюточку сестрицу, </a:t>
            </a:r>
          </a:p>
          <a:p>
            <a:r>
              <a:rPr lang="ru-RU" sz="1400"/>
              <a:t>Что в гостях у Мишки, </a:t>
            </a:r>
          </a:p>
          <a:p>
            <a:r>
              <a:rPr lang="ru-RU" sz="1400"/>
              <a:t>И про братца гнома-крошку  – </a:t>
            </a:r>
          </a:p>
          <a:p>
            <a:r>
              <a:rPr lang="ru-RU" sz="1400"/>
              <a:t>Всё Марусенька узнала: </a:t>
            </a:r>
          </a:p>
          <a:p>
            <a:r>
              <a:rPr lang="ru-RU" sz="1400"/>
              <a:t>Часто мама понемножку </a:t>
            </a:r>
          </a:p>
          <a:p>
            <a:r>
              <a:rPr lang="ru-RU" sz="1400"/>
              <a:t>Вечерком зимой читала </a:t>
            </a:r>
          </a:p>
          <a:p>
            <a:r>
              <a:rPr lang="ru-RU" sz="1400"/>
              <a:t>Детке эти книжки.</a:t>
            </a:r>
            <a:endParaRPr lang="ru-RU" sz="1400" i="1"/>
          </a:p>
          <a:p>
            <a:r>
              <a:rPr lang="ru-RU" sz="1200" i="1"/>
              <a:t>(Л. Чарская)</a:t>
            </a:r>
          </a:p>
        </p:txBody>
      </p:sp>
      <p:pic>
        <p:nvPicPr>
          <p:cNvPr id="1843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3860800"/>
            <a:ext cx="1897062" cy="249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7" descr="Malchik-i-devochka-chitayut_10036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6688" y="4149725"/>
            <a:ext cx="2259012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9"/>
          <p:cNvSpPr txBox="1">
            <a:spLocks noChangeArrowheads="1"/>
          </p:cNvSpPr>
          <p:nvPr/>
        </p:nvSpPr>
        <p:spPr bwMode="auto">
          <a:xfrm>
            <a:off x="250825" y="260350"/>
            <a:ext cx="8642350" cy="6408738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FFC993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200" b="1">
                <a:solidFill>
                  <a:srgbClr val="894D2B"/>
                </a:solidFill>
              </a:rPr>
              <a:t>                 </a:t>
            </a:r>
            <a:endParaRPr lang="ru-RU">
              <a:solidFill>
                <a:srgbClr val="894D2B"/>
              </a:solidFill>
            </a:endParaRP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1042988" y="765175"/>
            <a:ext cx="3117850" cy="551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>Буква «Р»</a:t>
            </a:r>
          </a:p>
          <a:p>
            <a:endParaRPr lang="ru-RU" sz="300"/>
          </a:p>
          <a:p>
            <a:r>
              <a:rPr lang="ru-RU" sz="1400"/>
              <a:t>Пять лет Серёже в январе,</a:t>
            </a:r>
            <a:br>
              <a:rPr lang="ru-RU" sz="1400"/>
            </a:br>
            <a:r>
              <a:rPr lang="ru-RU" sz="1400"/>
              <a:t>Пока – четыре, пятый,</a:t>
            </a:r>
            <a:br>
              <a:rPr lang="ru-RU" sz="1400"/>
            </a:br>
            <a:r>
              <a:rPr lang="ru-RU" sz="1400"/>
              <a:t>Но с ним играют во дворе</a:t>
            </a:r>
            <a:br>
              <a:rPr lang="ru-RU" sz="1400"/>
            </a:br>
            <a:r>
              <a:rPr lang="ru-RU" sz="1400"/>
              <a:t>И взрослые ребята.</a:t>
            </a:r>
          </a:p>
          <a:p>
            <a:r>
              <a:rPr lang="ru-RU" sz="1400"/>
              <a:t>А как на санках, например, </a:t>
            </a:r>
            <a:br>
              <a:rPr lang="ru-RU" sz="1400"/>
            </a:br>
            <a:r>
              <a:rPr lang="ru-RU" sz="1400"/>
              <a:t>Он с гор летает смело!</a:t>
            </a:r>
            <a:br>
              <a:rPr lang="ru-RU" sz="1400"/>
            </a:br>
            <a:r>
              <a:rPr lang="ru-RU" sz="1400"/>
              <a:t>Серёже только буква „р"</a:t>
            </a:r>
            <a:br>
              <a:rPr lang="ru-RU" sz="1400"/>
            </a:br>
            <a:r>
              <a:rPr lang="ru-RU" sz="1400"/>
              <a:t>Немного портит дело.</a:t>
            </a:r>
          </a:p>
          <a:p>
            <a:r>
              <a:rPr lang="ru-RU" sz="1400"/>
              <a:t>На брата сердится сестра,</a:t>
            </a:r>
            <a:br>
              <a:rPr lang="ru-RU" sz="1400"/>
            </a:br>
            <a:r>
              <a:rPr lang="ru-RU" sz="1400"/>
              <a:t>Её зовут Марина.</a:t>
            </a:r>
            <a:br>
              <a:rPr lang="ru-RU" sz="1400"/>
            </a:br>
            <a:r>
              <a:rPr lang="ru-RU" sz="1400"/>
              <a:t>А он стоит среди двора,</a:t>
            </a:r>
            <a:br>
              <a:rPr lang="ru-RU" sz="1400"/>
            </a:br>
            <a:r>
              <a:rPr lang="ru-RU" sz="1400"/>
              <a:t>Кричит: – Ты где, Малина?</a:t>
            </a:r>
          </a:p>
          <a:p>
            <a:r>
              <a:rPr lang="ru-RU" sz="1400"/>
              <a:t>Она твердит: – Прижми язык, </a:t>
            </a:r>
            <a:br>
              <a:rPr lang="ru-RU" sz="1400"/>
            </a:br>
            <a:r>
              <a:rPr lang="ru-RU" sz="1400"/>
              <a:t>Прижми покрепче к нёбу! –</a:t>
            </a:r>
            <a:br>
              <a:rPr lang="ru-RU" sz="1400"/>
            </a:br>
            <a:r>
              <a:rPr lang="ru-RU" sz="1400"/>
              <a:t>Он, как прилежный ученик,</a:t>
            </a:r>
            <a:br>
              <a:rPr lang="ru-RU" sz="1400"/>
            </a:br>
            <a:r>
              <a:rPr lang="ru-RU" sz="1400"/>
              <a:t>Берётся за учёбу.</a:t>
            </a:r>
          </a:p>
          <a:p>
            <a:r>
              <a:rPr lang="ru-RU" sz="1400"/>
              <a:t>Твердит Марина: – „Рак", „ручей", –</a:t>
            </a:r>
            <a:br>
              <a:rPr lang="ru-RU" sz="1400"/>
            </a:br>
            <a:r>
              <a:rPr lang="ru-RU" sz="1400"/>
              <a:t>Марина учит брата.</a:t>
            </a:r>
            <a:br>
              <a:rPr lang="ru-RU" sz="1400"/>
            </a:br>
            <a:r>
              <a:rPr lang="ru-RU" sz="1400"/>
              <a:t>Он повторяет: – „Лак", „лучей",</a:t>
            </a:r>
            <a:br>
              <a:rPr lang="ru-RU" sz="1400"/>
            </a:br>
            <a:r>
              <a:rPr lang="ru-RU" sz="1400"/>
              <a:t>Вздыхая виновато.</a:t>
            </a:r>
          </a:p>
          <a:p>
            <a:r>
              <a:rPr lang="ru-RU" sz="1400"/>
              <a:t>Она твердит: – Скажи „метро",</a:t>
            </a:r>
            <a:br>
              <a:rPr lang="ru-RU" sz="1400"/>
            </a:br>
            <a:r>
              <a:rPr lang="ru-RU" sz="1400"/>
              <a:t>В метро поедем к дяде.</a:t>
            </a:r>
            <a:br>
              <a:rPr lang="ru-RU" sz="1400"/>
            </a:br>
            <a:r>
              <a:rPr lang="ru-RU" sz="1400"/>
              <a:t>– Нет, – отвечает он хитро, –</a:t>
            </a:r>
            <a:br>
              <a:rPr lang="ru-RU" sz="1400"/>
            </a:br>
            <a:r>
              <a:rPr lang="ru-RU" sz="1400"/>
              <a:t>В автобус лучше сядем.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932363" y="850900"/>
            <a:ext cx="2976562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/>
              <a:t>Но как-то раз в январский день</a:t>
            </a:r>
            <a:br>
              <a:rPr lang="ru-RU" sz="1400"/>
            </a:br>
            <a:r>
              <a:rPr lang="ru-RU" sz="1400"/>
              <a:t>С утра случилось чудо.</a:t>
            </a:r>
          </a:p>
          <a:p>
            <a:r>
              <a:rPr lang="ru-RU" sz="1400"/>
              <a:t>Чихнула старшая сестра,</a:t>
            </a:r>
            <a:br>
              <a:rPr lang="ru-RU" sz="1400"/>
            </a:br>
            <a:r>
              <a:rPr lang="ru-RU" sz="1400"/>
              <a:t>Он крикнул: – Будь здоррррова! –</a:t>
            </a:r>
            <a:br>
              <a:rPr lang="ru-RU" sz="1400"/>
            </a:br>
            <a:r>
              <a:rPr lang="ru-RU" sz="1400"/>
              <a:t>А ведь не мог ещё вчера</a:t>
            </a:r>
            <a:br>
              <a:rPr lang="ru-RU" sz="1400"/>
            </a:br>
            <a:r>
              <a:rPr lang="ru-RU" sz="1400"/>
              <a:t>Сказать он это слово…</a:t>
            </a:r>
            <a:endParaRPr lang="ru-RU" sz="1400" i="1"/>
          </a:p>
          <a:p>
            <a:r>
              <a:rPr lang="ru-RU" sz="1200" i="1"/>
              <a:t>(Агния Барто)</a:t>
            </a:r>
          </a:p>
        </p:txBody>
      </p:sp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2708275"/>
            <a:ext cx="2676525" cy="326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9"/>
          <p:cNvSpPr txBox="1">
            <a:spLocks noChangeArrowheads="1"/>
          </p:cNvSpPr>
          <p:nvPr/>
        </p:nvSpPr>
        <p:spPr bwMode="auto">
          <a:xfrm>
            <a:off x="250825" y="260350"/>
            <a:ext cx="8642350" cy="6408738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FFC993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200" b="1">
                <a:solidFill>
                  <a:srgbClr val="993300"/>
                </a:solidFill>
              </a:rPr>
              <a:t>                 </a:t>
            </a:r>
            <a:endParaRPr lang="ru-RU"/>
          </a:p>
        </p:txBody>
      </p:sp>
      <p:sp>
        <p:nvSpPr>
          <p:cNvPr id="20482" name="Rectangle 5"/>
          <p:cNvSpPr>
            <a:spLocks noChangeArrowheads="1"/>
          </p:cNvSpPr>
          <p:nvPr/>
        </p:nvSpPr>
        <p:spPr bwMode="auto">
          <a:xfrm>
            <a:off x="539750" y="490538"/>
            <a:ext cx="3527425" cy="591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Щенок</a:t>
            </a:r>
          </a:p>
          <a:p>
            <a:endParaRPr lang="ru-RU" sz="300"/>
          </a:p>
          <a:p>
            <a:r>
              <a:rPr lang="ru-RU" sz="1400"/>
              <a:t>Всё понимает мой щенок. Скажу:  «Сидеть!» – сидит. </a:t>
            </a:r>
          </a:p>
          <a:p>
            <a:r>
              <a:rPr lang="ru-RU" sz="1400"/>
              <a:t>«Дай лапу!» – лапу даст дружок и на меня глядит.</a:t>
            </a:r>
          </a:p>
          <a:p>
            <a:r>
              <a:rPr lang="ru-RU" sz="1400"/>
              <a:t>Скажу: «Чужой!» – как дикий зверь, рычит, бросается на дверь... </a:t>
            </a:r>
          </a:p>
          <a:p>
            <a:r>
              <a:rPr lang="ru-RU" sz="1400"/>
              <a:t>И радостно визжит своим: знакомым нашим и родным.</a:t>
            </a:r>
          </a:p>
          <a:p>
            <a:r>
              <a:rPr lang="ru-RU" sz="1400"/>
              <a:t>Но зря стараются друзья дать кость ему... </a:t>
            </a:r>
          </a:p>
          <a:p>
            <a:r>
              <a:rPr lang="ru-RU" sz="1400"/>
              <a:t>Скажу:  «Нельзя!..» – команду выполнит:</a:t>
            </a:r>
          </a:p>
          <a:p>
            <a:r>
              <a:rPr lang="ru-RU" sz="1400"/>
              <a:t>Костей он не берёт из рук гостей.</a:t>
            </a:r>
          </a:p>
          <a:p>
            <a:r>
              <a:rPr lang="ru-RU" sz="1400"/>
              <a:t>Но зря стараются друзья дать кость ему... Скажу:  «Нельзя!..» –</a:t>
            </a:r>
          </a:p>
          <a:p>
            <a:r>
              <a:rPr lang="ru-RU" sz="1400"/>
              <a:t>Команду выполнит: костей он не берёт из рук гостей.</a:t>
            </a:r>
          </a:p>
          <a:p>
            <a:r>
              <a:rPr lang="ru-RU" sz="1400"/>
              <a:t>На вид щенок – совсем простак: </a:t>
            </a:r>
          </a:p>
          <a:p>
            <a:r>
              <a:rPr lang="ru-RU" sz="1400"/>
              <a:t>хвост кверху, уши свисли...</a:t>
            </a:r>
          </a:p>
          <a:p>
            <a:r>
              <a:rPr lang="ru-RU" sz="1400"/>
              <a:t>Не из породистых собак, </a:t>
            </a:r>
          </a:p>
          <a:p>
            <a:r>
              <a:rPr lang="ru-RU" sz="1400"/>
              <a:t>а как читает мысли!..</a:t>
            </a:r>
          </a:p>
          <a:p>
            <a:r>
              <a:rPr lang="ru-RU" sz="1400"/>
              <a:t>Подумал я:  «Гулять </a:t>
            </a:r>
          </a:p>
          <a:p>
            <a:r>
              <a:rPr lang="ru-RU" sz="1400"/>
              <a:t>пойдём...» – но не сказал о том,</a:t>
            </a:r>
          </a:p>
          <a:p>
            <a:r>
              <a:rPr lang="ru-RU" sz="1400"/>
              <a:t>А он уж завилял хвостом: </a:t>
            </a:r>
          </a:p>
          <a:p>
            <a:r>
              <a:rPr lang="ru-RU" sz="1400"/>
              <a:t>пойдём, пойдём, пойдём...</a:t>
            </a:r>
            <a:endParaRPr lang="ru-RU" sz="1400" i="1"/>
          </a:p>
          <a:p>
            <a:r>
              <a:rPr lang="ru-RU" sz="1200" i="1"/>
              <a:t>(Виктор Мусатов)</a:t>
            </a: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5867400" y="2781300"/>
            <a:ext cx="2232025" cy="355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Слон и скрипочка</a:t>
            </a:r>
          </a:p>
          <a:p>
            <a:r>
              <a:rPr lang="ru-RU" sz="1400"/>
              <a:t>Маленькая скрипочка,</a:t>
            </a:r>
          </a:p>
          <a:p>
            <a:r>
              <a:rPr lang="ru-RU" sz="1400"/>
              <a:t>Маленький смычок…</a:t>
            </a:r>
          </a:p>
          <a:p>
            <a:r>
              <a:rPr lang="ru-RU" sz="1400"/>
              <a:t>Заиграл на скрипочке</a:t>
            </a:r>
          </a:p>
          <a:p>
            <a:r>
              <a:rPr lang="ru-RU" sz="1400"/>
              <a:t>Маленький сверчок.</a:t>
            </a:r>
          </a:p>
          <a:p>
            <a:r>
              <a:rPr lang="ru-RU" sz="1400"/>
              <a:t>Пляшут все на улице, </a:t>
            </a:r>
          </a:p>
          <a:p>
            <a:r>
              <a:rPr lang="ru-RU" sz="1400"/>
              <a:t>Не жалея сил.</a:t>
            </a:r>
          </a:p>
          <a:p>
            <a:r>
              <a:rPr lang="ru-RU" sz="1400"/>
              <a:t>Только слон нахмурился,</a:t>
            </a:r>
          </a:p>
          <a:p>
            <a:r>
              <a:rPr lang="ru-RU" sz="1400"/>
              <a:t>Хобот опустил.</a:t>
            </a:r>
          </a:p>
          <a:p>
            <a:r>
              <a:rPr lang="ru-RU" sz="1400"/>
              <a:t>Слон – большая умница,</a:t>
            </a:r>
          </a:p>
          <a:p>
            <a:r>
              <a:rPr lang="ru-RU" sz="1400"/>
              <a:t>Все умеет слон.</a:t>
            </a:r>
          </a:p>
          <a:p>
            <a:r>
              <a:rPr lang="ru-RU" sz="1400"/>
              <a:t>А играть на скрипочке</a:t>
            </a:r>
          </a:p>
          <a:p>
            <a:r>
              <a:rPr lang="ru-RU" sz="1400"/>
              <a:t>Не умеет он.</a:t>
            </a:r>
            <a:endParaRPr lang="ru-RU" sz="1400" i="1"/>
          </a:p>
          <a:p>
            <a:r>
              <a:rPr lang="ru-RU" sz="1200" i="1"/>
              <a:t>(Виталий Татаринов</a:t>
            </a:r>
            <a:r>
              <a:rPr lang="ru-RU" sz="1400"/>
              <a:t> </a:t>
            </a:r>
          </a:p>
        </p:txBody>
      </p:sp>
      <p:pic>
        <p:nvPicPr>
          <p:cNvPr id="20484" name="Picture 7" descr="depositphotos_57594145-stock-illustration-coloring-book-sad-elepha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549275"/>
            <a:ext cx="2376488" cy="221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8" descr="482e833a253c59bedd7d5a9adac86c7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8400" y="4292600"/>
            <a:ext cx="1905000" cy="205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9"/>
          <p:cNvSpPr txBox="1">
            <a:spLocks noChangeArrowheads="1"/>
          </p:cNvSpPr>
          <p:nvPr/>
        </p:nvSpPr>
        <p:spPr bwMode="auto">
          <a:xfrm>
            <a:off x="250825" y="260350"/>
            <a:ext cx="8642350" cy="6408738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FFC993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200" b="1">
                <a:solidFill>
                  <a:srgbClr val="993300"/>
                </a:solidFill>
              </a:rPr>
              <a:t>                 </a:t>
            </a:r>
            <a:endParaRPr lang="ru-RU"/>
          </a:p>
        </p:txBody>
      </p:sp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1042988" y="908050"/>
            <a:ext cx="6911975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Ссылки на использованные раскраски и картинки:</a:t>
            </a:r>
          </a:p>
          <a:p>
            <a:endParaRPr lang="ru-RU" sz="300"/>
          </a:p>
          <a:p>
            <a:r>
              <a:rPr lang="ru-RU" sz="1400">
                <a:hlinkClick r:id="rId2"/>
              </a:rPr>
              <a:t>http://www.hobobo.ru/assets/uploads/images/raskraski/7474-deti-na-sankah.jpg</a:t>
            </a:r>
            <a:r>
              <a:rPr lang="ru-RU" sz="1400"/>
              <a:t> </a:t>
            </a:r>
          </a:p>
          <a:p>
            <a:r>
              <a:rPr lang="ru-RU" sz="1400">
                <a:hlinkClick r:id="rId3"/>
              </a:rPr>
              <a:t>http://litceymos.ru/itbeitc/Безруких+М.+М+леворукий+ребенок%3A+Тетрадь+для+занятий+с+детьми.+Методические+рекомендацииc/216946_html_1abfb679.png</a:t>
            </a:r>
            <a:r>
              <a:rPr lang="ru-RU" sz="1400"/>
              <a:t> </a:t>
            </a:r>
          </a:p>
          <a:p>
            <a:r>
              <a:rPr lang="ru-RU" sz="1400">
                <a:hlinkClick r:id="rId4"/>
              </a:rPr>
              <a:t>http://detskie-raskraski.ru/sites/default/files/detskie-raskraski-tetrad10.jpg</a:t>
            </a:r>
            <a:r>
              <a:rPr lang="ru-RU" sz="1400"/>
              <a:t> </a:t>
            </a:r>
          </a:p>
          <a:p>
            <a:r>
              <a:rPr lang="ru-RU" sz="1400">
                <a:hlinkClick r:id="rId5"/>
              </a:rPr>
              <a:t>https://us.123rf.com/450wm/scotttalent/scotttalent1311/scotttalent131100348/24070269-cow.jpg?ver=6</a:t>
            </a:r>
            <a:r>
              <a:rPr lang="ru-RU" sz="1400"/>
              <a:t> </a:t>
            </a:r>
          </a:p>
          <a:p>
            <a:r>
              <a:rPr lang="ru-RU" sz="1400">
                <a:hlinkClick r:id="rId6"/>
              </a:rPr>
              <a:t>https://i.pinimg.com/736x/d7/e8/97/d7e8976fa9dce7a6a9ca8b1401f427d6.jpg</a:t>
            </a:r>
            <a:r>
              <a:rPr lang="ru-RU" sz="1400"/>
              <a:t> </a:t>
            </a:r>
          </a:p>
          <a:p>
            <a:r>
              <a:rPr lang="ru-RU" sz="1400">
                <a:hlinkClick r:id="rId7"/>
              </a:rPr>
              <a:t>http://detskie-raskraski.ru/sites/default/files/raskraska-okno7.jpg</a:t>
            </a:r>
            <a:r>
              <a:rPr lang="ru-RU" sz="1400"/>
              <a:t> </a:t>
            </a:r>
          </a:p>
          <a:p>
            <a:r>
              <a:rPr lang="ru-RU" sz="1400">
                <a:hlinkClick r:id="rId8"/>
              </a:rPr>
              <a:t>http://cs9830.vk.me/u2100544/-6/z_37d56d75.jpg</a:t>
            </a:r>
            <a:r>
              <a:rPr lang="ru-RU" sz="1400"/>
              <a:t> </a:t>
            </a:r>
          </a:p>
          <a:p>
            <a:r>
              <a:rPr lang="ru-RU" sz="1400">
                <a:hlinkClick r:id="rId9"/>
              </a:rPr>
              <a:t>https://printonic.ru/uploads/images/2015/12/15/img_566fe5414ce0c.jpg</a:t>
            </a:r>
            <a:r>
              <a:rPr lang="ru-RU" sz="1400"/>
              <a:t> </a:t>
            </a:r>
          </a:p>
          <a:p>
            <a:r>
              <a:rPr lang="ru-RU" sz="1400">
                <a:hlinkClick r:id="rId10"/>
              </a:rPr>
              <a:t>http://ck.ot7.ru/uploads/1/0/0/Malchik-i-devochka-chitayut_100362.jpg</a:t>
            </a:r>
            <a:r>
              <a:rPr lang="ru-RU" sz="1400"/>
              <a:t> </a:t>
            </a:r>
          </a:p>
          <a:p>
            <a:r>
              <a:rPr lang="ru-RU" sz="1400">
                <a:hlinkClick r:id="rId11"/>
              </a:rPr>
              <a:t>https://i.pinimg.com/originals/48/2e/83/482e833a253c59bedd7d5a9adac86c7e.jpg</a:t>
            </a:r>
            <a:r>
              <a:rPr lang="ru-RU" sz="1400"/>
              <a:t> </a:t>
            </a:r>
          </a:p>
          <a:p>
            <a:r>
              <a:rPr lang="ru-RU" sz="1400">
                <a:hlinkClick r:id="rId12"/>
              </a:rPr>
              <a:t>https://st2.depositphotos.com/3317997/5759/v/950/depositphotos_57594145-stock-illustration-coloring-book-sad-elephant.jpg</a:t>
            </a:r>
            <a:r>
              <a:rPr lang="ru-RU" sz="1400"/>
              <a:t> </a:t>
            </a:r>
          </a:p>
          <a:p>
            <a:r>
              <a:rPr lang="ru-RU" sz="1400"/>
              <a:t>Иллюстрация на обложке художницы Джесси Смит (1863-1935 гг.)</a:t>
            </a:r>
          </a:p>
          <a:p>
            <a:endParaRPr lang="ru-RU" sz="1400"/>
          </a:p>
          <a:p>
            <a:endParaRPr lang="ru-RU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9988</TotalTime>
  <Words>913</Words>
  <Application>Microsoft Office PowerPoint</Application>
  <PresentationFormat>Экран (4:3)</PresentationFormat>
  <Paragraphs>237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Minion Pro</vt:lpstr>
      <vt:lpstr>Wingdings 2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 любовью о лягушках</dc:title>
  <dc:creator>1</dc:creator>
  <cp:lastModifiedBy>asus</cp:lastModifiedBy>
  <cp:revision>1441</cp:revision>
  <dcterms:created xsi:type="dcterms:W3CDTF">2015-01-27T14:03:08Z</dcterms:created>
  <dcterms:modified xsi:type="dcterms:W3CDTF">2020-04-19T09:44:05Z</dcterms:modified>
</cp:coreProperties>
</file>