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0080625" cy="567055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738" y="-84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EED80E6-8C8B-4907-86F9-2C27A9A368A6}" type="slidenum">
              <a:t>‹#›</a:t>
            </a:fld>
            <a:endParaRPr lang="ru-RU" sz="14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23819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9C59F98D-1BC2-4775-A57E-978BEBAE779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01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ru-RU" sz="200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pPr rtl="0"/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pPr rtl="0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pPr rtl="0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pPr rtl="0"/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pPr rtl="0"/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pPr rtl="0"/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pPr rtl="0"/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pPr rtl="0"/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pPr rtl="0"/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pPr rtl="0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16AD53-3024-4198-A3CD-ED07142A6E1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34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123E1A-BCEE-446C-8420-46303139653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21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67575" y="2609850"/>
            <a:ext cx="2271713" cy="2430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9263" y="2609850"/>
            <a:ext cx="6665912" cy="24304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AD9593-2553-410C-A828-B6E9629DD57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2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565605-CE14-41FE-A7E2-D35BBDC5BD4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4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5546468-AB9F-44AB-8042-D2D65A02FB1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04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3D598FA-8691-4F75-8D30-E73BF5C7348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21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49263" y="1079500"/>
            <a:ext cx="4468812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0475" y="1079500"/>
            <a:ext cx="4468813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95E973-AA37-401B-BF86-2E454517658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30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0E773D1-DF73-436A-B766-4CAB7E3E385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96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FF493D-8FB7-4A17-B515-4156C1C4DB8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20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222F0DE-2389-480E-B065-2D2C9D63C1C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7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B30905-C50D-43C1-8889-04625F14579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02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C1937D-4C9B-4252-9148-49BE0777D49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68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FF1860-BC63-4B65-BBE2-549E47BC8E0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4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A1E70F-53C7-4E44-9026-5F9866CDFB5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74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67575" y="90488"/>
            <a:ext cx="2271713" cy="49498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9263" y="90488"/>
            <a:ext cx="6665912" cy="49498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C16E5D-650F-47B5-96AF-3D913E48741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09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ED6F642-62E4-4B2C-AFC9-EB3C5A4E452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48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332F02-23BC-43C5-8A69-80FB8105899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63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4FBE841-205F-4003-B6D9-7AAA617C4D1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1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49263" y="1079500"/>
            <a:ext cx="4468812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0475" y="1079500"/>
            <a:ext cx="4468813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E4489F9-FC25-4F1D-A359-99AE60A25CD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18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B3EA2B-0B0F-49DD-A562-3606BAAF139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86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D17630-146B-4498-9D28-F54E6956EE6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1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5E6875-44B1-4911-811F-F5646FC1EC0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63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262C32-7378-41DA-8742-38126EB91D9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8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77087A-74AD-45F1-8062-2044A28749F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10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18BE69-8DB1-4F9F-92CB-C292905A7EB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36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9FA8D8-A666-4714-912D-CD9197AF00B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43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67575" y="90488"/>
            <a:ext cx="2271713" cy="49498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9263" y="90488"/>
            <a:ext cx="6665912" cy="49498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E534756-1CA9-479B-8B5D-40F703C517D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739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823B707-7C00-44E0-81A8-E4C00F4F2A7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65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29C4A1D-D045-475C-A7E4-E9E1B3DC9C8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74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785A6B-8B99-4B86-9202-3A41A25F2D4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55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68425" y="2322513"/>
            <a:ext cx="3595688" cy="183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6513" y="2322513"/>
            <a:ext cx="3595687" cy="183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8907D66-9DDA-4C61-BDFF-4F0BB2B4911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29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7CD08B9-6A85-4E96-8D4C-835827A0686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11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492289-75D0-4807-A446-364D4803C23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57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49263" y="3600450"/>
            <a:ext cx="4468812" cy="1439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0475" y="3600450"/>
            <a:ext cx="4468813" cy="1439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468EFEE-3839-4323-9407-94DECBA502E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08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6E571D9-6BC6-4D01-A080-6B72798D1E4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91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DE1B14-F988-42E6-B79C-CD433EE9C45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11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A18808-10AA-4903-BE4D-3D1BF87FBDA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97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30AEFB-23F5-4983-A74F-22730CF471D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66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67575" y="90488"/>
            <a:ext cx="2271713" cy="4067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9263" y="90488"/>
            <a:ext cx="6665912" cy="4067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D223A3-1945-476A-9355-7A8175DAF0F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2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854F08-9935-4580-90F0-6EEF8EDC5FA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95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E2FABD0-195E-4858-B016-44C0BD0ED1D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25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F19ACF8-717E-493C-AE2C-69DF018A481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64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BB71EAD-E537-46B3-9709-D1012ED4F6F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43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A57FE4-D905-4508-B3C1-C55D512E46C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01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0" y="0"/>
            <a:ext cx="10080000" cy="252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0" y="252000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0000" y="2610000"/>
            <a:ext cx="9090000" cy="63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5" name="Текст 4"/>
          <p:cNvSpPr txBox="1">
            <a:spLocks noGrp="1"/>
          </p:cNvSpPr>
          <p:nvPr>
            <p:ph type="body" idx="1"/>
          </p:nvPr>
        </p:nvSpPr>
        <p:spPr>
          <a:xfrm>
            <a:off x="450000" y="3600000"/>
            <a:ext cx="9090000" cy="14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060"/>
              </a:spcAft>
              <a:buSzPct val="45000"/>
              <a:buFont typeface="StarSymbol"/>
              <a:buNone/>
              <a:defRPr lang="ru-RU" sz="2400" b="0" i="0" u="none" strike="noStrike" kern="1200">
                <a:ln>
                  <a:noFill/>
                </a:ln>
                <a:latin typeface="Noto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06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Noto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100" b="0" i="0" u="none" strike="noStrike" kern="1200">
                <a:ln>
                  <a:noFill/>
                </a:ln>
                <a:latin typeface="Noto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635"/>
              </a:spcAft>
              <a:buSzPct val="75000"/>
              <a:buFont typeface="StarSymbol"/>
              <a:buChar char="–"/>
              <a:defRPr lang="ru-RU" sz="1800" b="0" i="0" u="none" strike="noStrike" kern="1200">
                <a:ln>
                  <a:noFill/>
                </a:ln>
                <a:latin typeface="Noto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425"/>
              </a:spcAft>
              <a:buSzPct val="45000"/>
              <a:buFont typeface="StarSymbol"/>
              <a:buChar char="●"/>
              <a:defRPr lang="ru-RU" sz="1500" b="0" i="0" u="none" strike="noStrike" kern="1200">
                <a:ln>
                  <a:noFill/>
                </a:ln>
                <a:latin typeface="Noto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13"/>
              </a:spcAft>
              <a:buSzPct val="75000"/>
              <a:buFont typeface="StarSymbol"/>
              <a:buChar char="–"/>
              <a:defRPr lang="ru-RU" sz="1500" b="0" i="0" u="none" strike="noStrike" kern="1200">
                <a:ln>
                  <a:noFill/>
                </a:ln>
                <a:latin typeface="Noto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13"/>
              </a:spcAft>
              <a:buSzPct val="45000"/>
              <a:buFont typeface="StarSymbol"/>
              <a:buChar char="●"/>
              <a:defRPr lang="ru-RU" sz="1500" b="0" i="0" u="none" strike="noStrike" kern="1200">
                <a:ln>
                  <a:noFill/>
                </a:ln>
                <a:latin typeface="Noto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13"/>
              </a:spcAft>
              <a:buSzPct val="45000"/>
              <a:buFont typeface="StarSymbol"/>
              <a:buChar char="●"/>
              <a:defRPr lang="ru-RU" sz="1500" b="0" i="0" u="none" strike="noStrike" kern="1200">
                <a:ln>
                  <a:noFill/>
                </a:ln>
                <a:latin typeface="Noto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13"/>
              </a:spcAft>
              <a:buSzPct val="45000"/>
              <a:buFont typeface="StarSymbol"/>
              <a:buChar char="●"/>
              <a:defRPr lang="ru-RU" sz="1500" b="0" i="0" u="none" strike="noStrike" kern="1200">
                <a:ln>
                  <a:noFill/>
                </a:ln>
                <a:latin typeface="Noto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13"/>
              </a:spcAft>
              <a:buSzPct val="45000"/>
              <a:buFont typeface="StarSymbol"/>
              <a:buChar char="●"/>
              <a:defRPr lang="ru-RU" sz="1500" b="0" i="0" u="none" strike="noStrike" kern="1200">
                <a:ln>
                  <a:noFill/>
                </a:ln>
                <a:latin typeface="Noto Sans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 txBox="1">
            <a:spLocks noGrp="1"/>
          </p:cNvSpPr>
          <p:nvPr>
            <p:ph type="dt" sz="half" idx="2"/>
          </p:nvPr>
        </p:nvSpPr>
        <p:spPr>
          <a:xfrm>
            <a:off x="450000" y="513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ижний колонтитул 6"/>
          <p:cNvSpPr txBox="1">
            <a:spLocks noGrp="1"/>
          </p:cNvSpPr>
          <p:nvPr>
            <p:ph type="ftr" sz="quarter" idx="3"/>
          </p:nvPr>
        </p:nvSpPr>
        <p:spPr>
          <a:xfrm>
            <a:off x="3420000" y="5130000"/>
            <a:ext cx="32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8" name="Номер слайда 7"/>
          <p:cNvSpPr txBox="1">
            <a:spLocks noGrp="1"/>
          </p:cNvSpPr>
          <p:nvPr>
            <p:ph type="sldNum" sz="quarter" idx="4"/>
          </p:nvPr>
        </p:nvSpPr>
        <p:spPr>
          <a:xfrm>
            <a:off x="7200000" y="513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D07A0B1D-7271-443F-87FC-DDE8B6E24953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hangingPunct="0">
        <a:tabLst/>
        <a:defRPr lang="ru-RU" sz="3300" b="0" i="0" u="none" strike="noStrike" kern="1200">
          <a:ln>
            <a:noFill/>
          </a:ln>
          <a:solidFill>
            <a:srgbClr val="FFFFFF"/>
          </a:solidFill>
          <a:latin typeface="Noto Sans" pitchFamily="2"/>
        </a:defRPr>
      </a:lvl1pPr>
    </p:titleStyle>
    <p:bodyStyle>
      <a:lvl1pPr marL="0" marR="0" indent="0" hangingPunct="0">
        <a:spcBef>
          <a:spcPts val="0"/>
        </a:spcBef>
        <a:spcAft>
          <a:spcPts val="1060"/>
        </a:spcAft>
        <a:tabLst/>
        <a:defRPr lang="ru-RU" sz="2400" b="0" i="0" u="none" strike="noStrike" kern="1200">
          <a:ln>
            <a:noFill/>
          </a:ln>
          <a:latin typeface="Noto Sans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50000" y="90000"/>
            <a:ext cx="9090000" cy="63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1"/>
          </p:nvPr>
        </p:nvSpPr>
        <p:spPr>
          <a:xfrm>
            <a:off x="450000" y="1080000"/>
            <a:ext cx="9090000" cy="396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060"/>
              </a:spcAft>
              <a:buSzPct val="45000"/>
              <a:buFont typeface="StarSymbol"/>
              <a:buNone/>
              <a:defRPr lang="ru-RU" sz="2400" b="0" i="0" u="none" strike="noStrike" kern="1200">
                <a:ln>
                  <a:noFill/>
                </a:ln>
                <a:latin typeface="Noto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06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Noto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100" b="0" i="0" u="none" strike="noStrike" kern="1200">
                <a:ln>
                  <a:noFill/>
                </a:ln>
                <a:latin typeface="Noto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635"/>
              </a:spcAft>
              <a:buSzPct val="75000"/>
              <a:buFont typeface="StarSymbol"/>
              <a:buChar char="–"/>
              <a:defRPr lang="ru-RU" sz="1800" b="0" i="0" u="none" strike="noStrike" kern="1200">
                <a:ln>
                  <a:noFill/>
                </a:ln>
                <a:latin typeface="Noto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425"/>
              </a:spcAft>
              <a:buSzPct val="45000"/>
              <a:buFont typeface="StarSymbol"/>
              <a:buChar char="●"/>
              <a:defRPr lang="ru-RU" sz="1500" b="0" i="0" u="none" strike="noStrike" kern="1200">
                <a:ln>
                  <a:noFill/>
                </a:ln>
                <a:latin typeface="Noto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13"/>
              </a:spcAft>
              <a:buSzPct val="75000"/>
              <a:buFont typeface="StarSymbol"/>
              <a:buChar char="–"/>
              <a:defRPr lang="ru-RU" sz="1500" b="0" i="0" u="none" strike="noStrike" kern="1200">
                <a:ln>
                  <a:noFill/>
                </a:ln>
                <a:latin typeface="Noto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13"/>
              </a:spcAft>
              <a:buSzPct val="45000"/>
              <a:buFont typeface="StarSymbol"/>
              <a:buChar char="●"/>
              <a:defRPr lang="ru-RU" sz="1500" b="0" i="0" u="none" strike="noStrike" kern="1200">
                <a:ln>
                  <a:noFill/>
                </a:ln>
                <a:latin typeface="Noto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13"/>
              </a:spcAft>
              <a:buSzPct val="45000"/>
              <a:buFont typeface="StarSymbol"/>
              <a:buChar char="●"/>
              <a:defRPr lang="ru-RU" sz="1500" b="0" i="0" u="none" strike="noStrike" kern="1200">
                <a:ln>
                  <a:noFill/>
                </a:ln>
                <a:latin typeface="Noto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13"/>
              </a:spcAft>
              <a:buSzPct val="45000"/>
              <a:buFont typeface="StarSymbol"/>
              <a:buChar char="●"/>
              <a:defRPr lang="ru-RU" sz="1500" b="0" i="0" u="none" strike="noStrike" kern="1200">
                <a:ln>
                  <a:noFill/>
                </a:ln>
                <a:latin typeface="Noto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13"/>
              </a:spcAft>
              <a:buSzPct val="45000"/>
              <a:buFont typeface="StarSymbol"/>
              <a:buChar char="●"/>
              <a:defRPr lang="ru-RU" sz="1500" b="0" i="0" u="none" strike="noStrike" kern="1200">
                <a:ln>
                  <a:noFill/>
                </a:ln>
                <a:latin typeface="Noto Sans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2"/>
          </p:nvPr>
        </p:nvSpPr>
        <p:spPr>
          <a:xfrm>
            <a:off x="450000" y="513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3"/>
          </p:nvPr>
        </p:nvSpPr>
        <p:spPr>
          <a:xfrm>
            <a:off x="3420000" y="5130000"/>
            <a:ext cx="32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4"/>
          </p:nvPr>
        </p:nvSpPr>
        <p:spPr>
          <a:xfrm>
            <a:off x="7200000" y="513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AFC9FECD-69DD-4F4C-8941-6657F1BE838E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hangingPunct="0">
        <a:tabLst/>
        <a:defRPr lang="ru-RU" sz="3300" b="0" i="0" u="none" strike="noStrike" kern="1200">
          <a:ln>
            <a:noFill/>
          </a:ln>
          <a:solidFill>
            <a:srgbClr val="FFFFFF"/>
          </a:solidFill>
          <a:latin typeface="Noto Sans" pitchFamily="2"/>
        </a:defRPr>
      </a:lvl1pPr>
    </p:titleStyle>
    <p:bodyStyle>
      <a:lvl1pPr marL="0" marR="0" indent="0" hangingPunct="0">
        <a:spcBef>
          <a:spcPts val="0"/>
        </a:spcBef>
        <a:spcAft>
          <a:spcPts val="1060"/>
        </a:spcAft>
        <a:tabLst/>
        <a:defRPr lang="ru-RU" sz="2400" b="0" i="0" u="none" strike="noStrike" kern="1200">
          <a:ln>
            <a:noFill/>
          </a:ln>
          <a:latin typeface="Noto Sans" pitchFamily="2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450000" y="1080000"/>
            <a:ext cx="9090000" cy="3960000"/>
          </a:xfrm>
          <a:custGeom>
            <a:avLst>
              <a:gd name="f0" fmla="val 61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0000" y="90000"/>
            <a:ext cx="9090000" cy="63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5" name="Текст 4"/>
          <p:cNvSpPr txBox="1">
            <a:spLocks noGrp="1"/>
          </p:cNvSpPr>
          <p:nvPr>
            <p:ph type="body" idx="1"/>
          </p:nvPr>
        </p:nvSpPr>
        <p:spPr>
          <a:xfrm>
            <a:off x="450000" y="1080000"/>
            <a:ext cx="9090000" cy="396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060"/>
              </a:spcAft>
              <a:buClr>
                <a:srgbClr val="00A933"/>
              </a:buClr>
              <a:buSzPct val="45000"/>
              <a:buFont typeface="OpenSymbol"/>
              <a:buNone/>
              <a:defRPr lang="ru-RU" sz="2400" b="0" i="0" u="none" strike="noStrike" kern="1200">
                <a:ln>
                  <a:noFill/>
                </a:ln>
                <a:latin typeface="Noto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060"/>
              </a:spcAft>
              <a:buClr>
                <a:srgbClr val="00A933"/>
              </a:buClr>
              <a:buSzPct val="45000"/>
              <a:buFont typeface="OpenSymbol"/>
              <a:buChar char="●"/>
              <a:defRPr lang="ru-RU" sz="2400" b="0" i="0" u="none" strike="noStrike" kern="1200">
                <a:ln>
                  <a:noFill/>
                </a:ln>
                <a:latin typeface="Noto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850"/>
              </a:spcAft>
              <a:buClr>
                <a:srgbClr val="00A933"/>
              </a:buClr>
              <a:buSzPct val="45000"/>
              <a:buFont typeface="OpenSymbol"/>
              <a:buChar char="●"/>
              <a:defRPr lang="ru-RU" sz="2100" b="0" i="0" u="none" strike="noStrike" kern="1200">
                <a:ln>
                  <a:noFill/>
                </a:ln>
                <a:latin typeface="Noto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635"/>
              </a:spcAft>
              <a:buClr>
                <a:srgbClr val="00A933"/>
              </a:buClr>
              <a:buSzPct val="45000"/>
              <a:buFont typeface="OpenSymbol"/>
              <a:buChar char="●"/>
              <a:defRPr lang="ru-RU" sz="1800" b="0" i="0" u="none" strike="noStrike" kern="1200">
                <a:ln>
                  <a:noFill/>
                </a:ln>
                <a:latin typeface="Noto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425"/>
              </a:spcAft>
              <a:buClr>
                <a:srgbClr val="00A933"/>
              </a:buClr>
              <a:buSzPct val="45000"/>
              <a:buFont typeface="OpenSymbol"/>
              <a:buChar char="●"/>
              <a:defRPr lang="ru-RU" sz="1500" b="0" i="0" u="none" strike="noStrike" kern="1200">
                <a:ln>
                  <a:noFill/>
                </a:ln>
                <a:latin typeface="Noto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13"/>
              </a:spcAft>
              <a:buClr>
                <a:srgbClr val="00A933"/>
              </a:buClr>
              <a:buSzPct val="45000"/>
              <a:buFont typeface="OpenSymbol"/>
              <a:buChar char="●"/>
              <a:defRPr lang="ru-RU" sz="1500" b="0" i="0" u="none" strike="noStrike" kern="1200">
                <a:ln>
                  <a:noFill/>
                </a:ln>
                <a:latin typeface="Noto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13"/>
              </a:spcAft>
              <a:buClr>
                <a:srgbClr val="00A933"/>
              </a:buClr>
              <a:buSzPct val="45000"/>
              <a:buFont typeface="OpenSymbol"/>
              <a:buChar char="●"/>
              <a:defRPr lang="ru-RU" sz="1500" b="0" i="0" u="none" strike="noStrike" kern="1200">
                <a:ln>
                  <a:noFill/>
                </a:ln>
                <a:latin typeface="Noto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13"/>
              </a:spcAft>
              <a:buClr>
                <a:srgbClr val="00A933"/>
              </a:buClr>
              <a:buSzPct val="45000"/>
              <a:buFont typeface="OpenSymbol"/>
              <a:buChar char="●"/>
              <a:defRPr lang="ru-RU" sz="1500" b="0" i="0" u="none" strike="noStrike" kern="1200">
                <a:ln>
                  <a:noFill/>
                </a:ln>
                <a:latin typeface="Noto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13"/>
              </a:spcAft>
              <a:buClr>
                <a:srgbClr val="00A933"/>
              </a:buClr>
              <a:buSzPct val="45000"/>
              <a:buFont typeface="OpenSymbol"/>
              <a:buChar char="●"/>
              <a:defRPr lang="ru-RU" sz="1500" b="0" i="0" u="none" strike="noStrike" kern="1200">
                <a:ln>
                  <a:noFill/>
                </a:ln>
                <a:latin typeface="Noto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13"/>
              </a:spcAft>
              <a:buClr>
                <a:srgbClr val="00A933"/>
              </a:buClr>
              <a:buSzPct val="45000"/>
              <a:buFont typeface="OpenSymbol"/>
              <a:buChar char="●"/>
              <a:defRPr lang="ru-RU" sz="1500" b="0" i="0" u="none" strike="noStrike" kern="1200">
                <a:ln>
                  <a:noFill/>
                </a:ln>
                <a:latin typeface="Noto Sans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 txBox="1">
            <a:spLocks noGrp="1"/>
          </p:cNvSpPr>
          <p:nvPr>
            <p:ph type="dt" sz="half" idx="2"/>
          </p:nvPr>
        </p:nvSpPr>
        <p:spPr>
          <a:xfrm>
            <a:off x="450000" y="513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ижний колонтитул 6"/>
          <p:cNvSpPr txBox="1">
            <a:spLocks noGrp="1"/>
          </p:cNvSpPr>
          <p:nvPr>
            <p:ph type="ftr" sz="quarter" idx="3"/>
          </p:nvPr>
        </p:nvSpPr>
        <p:spPr>
          <a:xfrm>
            <a:off x="3420000" y="5130000"/>
            <a:ext cx="32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8" name="Номер слайда 7"/>
          <p:cNvSpPr txBox="1">
            <a:spLocks noGrp="1"/>
          </p:cNvSpPr>
          <p:nvPr>
            <p:ph type="sldNum" sz="quarter" idx="4"/>
          </p:nvPr>
        </p:nvSpPr>
        <p:spPr>
          <a:xfrm>
            <a:off x="7200000" y="513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40A1D1D9-E299-45DE-8186-E21C57D46127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hangingPunct="0">
        <a:tabLst/>
        <a:defRPr lang="ru-RU" sz="3300" b="0" i="0" u="none" strike="noStrike" kern="1200">
          <a:ln>
            <a:noFill/>
          </a:ln>
          <a:solidFill>
            <a:srgbClr val="FFFFFF"/>
          </a:solidFill>
          <a:latin typeface="Noto Sans" pitchFamily="2"/>
        </a:defRPr>
      </a:lvl1pPr>
    </p:titleStyle>
    <p:bodyStyle>
      <a:lvl1pPr marL="0" marR="0" indent="0" hangingPunct="0">
        <a:spcBef>
          <a:spcPts val="0"/>
        </a:spcBef>
        <a:spcAft>
          <a:spcPts val="1060"/>
        </a:spcAft>
        <a:tabLst/>
        <a:defRPr lang="ru-RU" sz="2400" b="0" i="0" u="none" strike="noStrike" kern="1200">
          <a:ln>
            <a:noFill/>
          </a:ln>
          <a:latin typeface="Noto Sans" pitchFamily="2"/>
        </a:defRPr>
      </a:lvl1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1350000" y="2340000"/>
            <a:ext cx="7380000" cy="1800000"/>
          </a:xfrm>
          <a:custGeom>
            <a:avLst>
              <a:gd name="f0" fmla="val 1473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B2B2B2"/>
            </a:solidFill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0" y="0"/>
            <a:ext cx="10080000" cy="81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81D41A"/>
              </a:gs>
              <a:gs pos="100000">
                <a:srgbClr val="00A933"/>
              </a:gs>
            </a:gsLst>
            <a:path path="circle">
              <a:fillToRect l="50000" r="50000" b="100000"/>
            </a:path>
          </a:gradFill>
          <a:ln w="18000">
            <a:solidFill>
              <a:srgbClr val="00A933"/>
            </a:solidFill>
            <a:prstDash val="solid"/>
          </a:ln>
        </p:spPr>
        <p:txBody>
          <a:bodyPr wrap="none" lIns="90000" tIns="45000" rIns="90000" bIns="45000" anchor="ctr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0000" y="90000"/>
            <a:ext cx="9090000" cy="63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5" name="Текст 4"/>
          <p:cNvSpPr txBox="1">
            <a:spLocks noGrp="1"/>
          </p:cNvSpPr>
          <p:nvPr>
            <p:ph type="body" idx="1"/>
          </p:nvPr>
        </p:nvSpPr>
        <p:spPr>
          <a:xfrm>
            <a:off x="1368000" y="2322000"/>
            <a:ext cx="7343999" cy="1835999"/>
          </a:xfrm>
          <a:prstGeom prst="rect">
            <a:avLst/>
          </a:prstGeom>
          <a:noFill/>
          <a:ln>
            <a:noFill/>
          </a:ln>
        </p:spPr>
        <p:txBody>
          <a:bodyPr lIns="36000" tIns="36000" rIns="36000" bIns="36000"/>
          <a:lstStyle>
            <a:defPPr marL="432000" marR="0" lvl="0" indent="-324000">
              <a:spcBef>
                <a:spcPts val="0"/>
              </a:spcBef>
              <a:spcAft>
                <a:spcPts val="1049"/>
              </a:spcAft>
              <a:buClr>
                <a:srgbClr val="00A933"/>
              </a:buClr>
              <a:buSzPct val="45000"/>
              <a:buFont typeface="OpenSymbol"/>
              <a:buNone/>
              <a:tabLst/>
              <a:defRPr lang="ru-RU" sz="2400" b="0" i="0" u="none" strike="noStrike" kern="1200">
                <a:ln>
                  <a:noFill/>
                </a:ln>
                <a:latin typeface="Liberation Sans" pitchFamily="18"/>
              </a:defRPr>
            </a:defPPr>
            <a:lvl1pPr marL="432000" marR="0" lvl="0" indent="-324000">
              <a:spcBef>
                <a:spcPts val="0"/>
              </a:spcBef>
              <a:spcAft>
                <a:spcPts val="1049"/>
              </a:spcAft>
              <a:buClr>
                <a:srgbClr val="00A933"/>
              </a:buClr>
              <a:buSzPct val="45000"/>
              <a:buFont typeface="OpenSymbol"/>
              <a:buChar char="●"/>
              <a:tabLst/>
              <a:defRPr lang="ru-RU" sz="2400" b="0" i="0" u="none" strike="noStrike" kern="1200">
                <a:ln>
                  <a:noFill/>
                </a:ln>
                <a:latin typeface="Liberation Sans" pitchFamily="18"/>
              </a:defRPr>
            </a:lvl1pPr>
            <a:lvl2pPr marL="864000" marR="0" lvl="1" indent="-324000">
              <a:spcBef>
                <a:spcPts val="0"/>
              </a:spcBef>
              <a:spcAft>
                <a:spcPts val="850"/>
              </a:spcAft>
              <a:buClr>
                <a:srgbClr val="00A933"/>
              </a:buClr>
              <a:buSzPct val="45000"/>
              <a:buFont typeface="OpenSymbol"/>
              <a:buChar char="●"/>
              <a:tabLst/>
              <a:defRPr lang="ru-RU" sz="2100" b="0" i="0" u="none" strike="noStrike" kern="1200">
                <a:ln>
                  <a:noFill/>
                </a:ln>
                <a:latin typeface="Liberation Sans" pitchFamily="18"/>
              </a:defRPr>
            </a:lvl2pPr>
            <a:lvl3pPr marL="1295999" marR="0" lvl="2" indent="-288000">
              <a:spcBef>
                <a:spcPts val="0"/>
              </a:spcBef>
              <a:spcAft>
                <a:spcPts val="635"/>
              </a:spcAft>
              <a:buClr>
                <a:srgbClr val="00A933"/>
              </a:buClr>
              <a:buSzPct val="45000"/>
              <a:buFont typeface="OpenSymbol"/>
              <a:buChar char="●"/>
              <a:tabLst/>
              <a:defRPr lang="ru-RU" sz="1800" b="0" i="0" u="none" strike="noStrike" kern="1200">
                <a:ln>
                  <a:noFill/>
                </a:ln>
                <a:latin typeface="Liberation Sans" pitchFamily="18"/>
              </a:defRPr>
            </a:lvl3pPr>
            <a:lvl4pPr marL="1728000" marR="0" lvl="3" indent="-216000">
              <a:spcBef>
                <a:spcPts val="0"/>
              </a:spcBef>
              <a:spcAft>
                <a:spcPts val="425"/>
              </a:spcAft>
              <a:buClr>
                <a:srgbClr val="00A933"/>
              </a:buClr>
              <a:buSzPct val="45000"/>
              <a:buFont typeface="OpenSymbol"/>
              <a:buChar char="●"/>
              <a:tabLst/>
              <a:defRPr lang="ru-RU" sz="1500" b="0" i="0" u="none" strike="noStrike" kern="1200">
                <a:ln>
                  <a:noFill/>
                </a:ln>
                <a:latin typeface="Liberation Sans" pitchFamily="18"/>
              </a:defRPr>
            </a:lvl4pPr>
            <a:lvl5pPr marL="2160000" marR="0" lvl="4" indent="-216000">
              <a:spcBef>
                <a:spcPts val="0"/>
              </a:spcBef>
              <a:spcAft>
                <a:spcPts val="213"/>
              </a:spcAft>
              <a:buClr>
                <a:srgbClr val="00A933"/>
              </a:buClr>
              <a:buSzPct val="45000"/>
              <a:buFont typeface="OpenSymbol"/>
              <a:buChar char="●"/>
              <a:tabLst/>
              <a:defRPr lang="ru-RU" sz="1500" b="0" i="0" u="none" strike="noStrike" kern="1200">
                <a:ln>
                  <a:noFill/>
                </a:ln>
                <a:latin typeface="Liberation Sans" pitchFamily="18"/>
              </a:defRPr>
            </a:lvl5pPr>
            <a:lvl6pPr marL="2592000" marR="0" lvl="5" indent="-216000">
              <a:spcBef>
                <a:spcPts val="0"/>
              </a:spcBef>
              <a:spcAft>
                <a:spcPts val="213"/>
              </a:spcAft>
              <a:buClr>
                <a:srgbClr val="00A933"/>
              </a:buClr>
              <a:buSzPct val="45000"/>
              <a:buFont typeface="OpenSymbol"/>
              <a:buChar char="●"/>
              <a:tabLst/>
              <a:defRPr lang="ru-RU" sz="1500" b="0" i="0" u="none" strike="noStrike" kern="1200">
                <a:ln>
                  <a:noFill/>
                </a:ln>
                <a:latin typeface="Liberation Sans" pitchFamily="18"/>
              </a:defRPr>
            </a:lvl6pPr>
            <a:lvl7pPr marL="3024000" marR="0" lvl="6" indent="-216000">
              <a:spcBef>
                <a:spcPts val="0"/>
              </a:spcBef>
              <a:spcAft>
                <a:spcPts val="213"/>
              </a:spcAft>
              <a:buClr>
                <a:srgbClr val="00A933"/>
              </a:buClr>
              <a:buSzPct val="45000"/>
              <a:buFont typeface="OpenSymbol"/>
              <a:buChar char="●"/>
              <a:tabLst/>
              <a:defRPr lang="ru-RU" sz="1500" b="0" i="0" u="none" strike="noStrike" kern="1200">
                <a:ln>
                  <a:noFill/>
                </a:ln>
                <a:latin typeface="Liberation Sans" pitchFamily="18"/>
              </a:defRPr>
            </a:lvl7pPr>
            <a:lvl8pPr marL="3456000" marR="0" lvl="7" indent="-216000">
              <a:spcBef>
                <a:spcPts val="0"/>
              </a:spcBef>
              <a:spcAft>
                <a:spcPts val="213"/>
              </a:spcAft>
              <a:buClr>
                <a:srgbClr val="00A933"/>
              </a:buClr>
              <a:buSzPct val="45000"/>
              <a:buFont typeface="OpenSymbol"/>
              <a:buChar char="●"/>
              <a:tabLst/>
              <a:defRPr lang="ru-RU" sz="1500" b="0" i="0" u="none" strike="noStrike" kern="1200">
                <a:ln>
                  <a:noFill/>
                </a:ln>
                <a:latin typeface="Liberation Sans" pitchFamily="18"/>
              </a:defRPr>
            </a:lvl8pPr>
            <a:lvl9pPr marL="3887999" marR="0" lvl="8" indent="-216000">
              <a:spcBef>
                <a:spcPts val="0"/>
              </a:spcBef>
              <a:spcAft>
                <a:spcPts val="213"/>
              </a:spcAft>
              <a:buClr>
                <a:srgbClr val="00A933"/>
              </a:buClr>
              <a:buSzPct val="45000"/>
              <a:buFont typeface="OpenSymbol"/>
              <a:buChar char="●"/>
              <a:tabLst/>
              <a:defRPr lang="ru-RU" sz="1500" b="0" i="0" u="none" strike="noStrike" kern="1200">
                <a:ln>
                  <a:noFill/>
                </a:ln>
                <a:latin typeface="Liberation Sans" pitchFamily="18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 txBox="1">
            <a:spLocks noGrp="1"/>
          </p:cNvSpPr>
          <p:nvPr>
            <p:ph type="dt" sz="half" idx="2"/>
          </p:nvPr>
        </p:nvSpPr>
        <p:spPr>
          <a:xfrm>
            <a:off x="450000" y="513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ижний колонтитул 6"/>
          <p:cNvSpPr txBox="1">
            <a:spLocks noGrp="1"/>
          </p:cNvSpPr>
          <p:nvPr>
            <p:ph type="ftr" sz="quarter" idx="3"/>
          </p:nvPr>
        </p:nvSpPr>
        <p:spPr>
          <a:xfrm>
            <a:off x="3420000" y="5130000"/>
            <a:ext cx="32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8" name="Номер слайда 7"/>
          <p:cNvSpPr txBox="1">
            <a:spLocks noGrp="1"/>
          </p:cNvSpPr>
          <p:nvPr>
            <p:ph type="sldNum" sz="quarter" idx="4"/>
          </p:nvPr>
        </p:nvSpPr>
        <p:spPr>
          <a:xfrm>
            <a:off x="7200000" y="513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38748782-D028-455A-8BA6-3EF17A07D67A}" type="slidenum"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640000" y="19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0000" y="3780000"/>
            <a:ext cx="721800" cy="111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7200" b="1" i="0" u="none" strike="noStrike" kern="1200">
                <a:ln>
                  <a:noFill/>
                </a:ln>
                <a:solidFill>
                  <a:srgbClr val="00A933"/>
                </a:solidFill>
                <a:latin typeface="Liberation Sans" pitchFamily="18"/>
                <a:ea typeface="Segoe UI" pitchFamily="2"/>
                <a:cs typeface="Tahoma" pitchFamily="2"/>
              </a:rPr>
              <a:t>‘‘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hangingPunct="0">
        <a:tabLst/>
        <a:defRPr lang="ru-RU" sz="3300" b="0" i="0" u="none" strike="noStrike" kern="1200">
          <a:ln>
            <a:noFill/>
          </a:ln>
          <a:solidFill>
            <a:srgbClr val="FFFFFF"/>
          </a:solidFill>
          <a:latin typeface="Noto Sans" pitchFamily="2"/>
        </a:defRPr>
      </a:lvl1pPr>
    </p:titleStyle>
    <p:bodyStyle>
      <a:lvl1pPr marL="0" marR="0" indent="0" hangingPunct="0">
        <a:spcBef>
          <a:spcPts val="0"/>
        </a:spcBef>
        <a:spcAft>
          <a:spcPts val="1049"/>
        </a:spcAft>
        <a:tabLst/>
        <a:defRPr lang="ru-RU" sz="2400" b="0" i="0" u="none" strike="noStrike" kern="1200">
          <a:ln>
            <a:noFill/>
          </a:ln>
          <a:latin typeface="Liberation Sans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6.jpe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871960" y="459011"/>
            <a:ext cx="7560000" cy="1661993"/>
          </a:xfrm>
        </p:spPr>
        <p:txBody>
          <a:bodyPr vert="horz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ru-RU" sz="3600" dirty="0">
                <a:solidFill>
                  <a:srgbClr val="C46200"/>
                </a:solidFill>
                <a:latin typeface="Arial Black" pitchFamily="34" charset="0"/>
                <a:cs typeface="Tahoma" pitchFamily="2"/>
              </a:rPr>
              <a:t>Развлечение во второй младшей группе</a:t>
            </a:r>
            <a:br>
              <a:rPr lang="ru-RU" sz="3600" dirty="0">
                <a:solidFill>
                  <a:srgbClr val="C46200"/>
                </a:solidFill>
                <a:latin typeface="Arial Black" pitchFamily="34" charset="0"/>
                <a:cs typeface="Tahoma" pitchFamily="2"/>
              </a:rPr>
            </a:br>
            <a:r>
              <a:rPr lang="ru-RU" sz="3600" dirty="0" smtClean="0">
                <a:solidFill>
                  <a:srgbClr val="C46200"/>
                </a:solidFill>
                <a:latin typeface="Arial Black" pitchFamily="34" charset="0"/>
                <a:cs typeface="Tahoma" pitchFamily="2"/>
              </a:rPr>
              <a:t>«В </a:t>
            </a:r>
            <a:r>
              <a:rPr lang="ru-RU" sz="3600" dirty="0">
                <a:solidFill>
                  <a:srgbClr val="C46200"/>
                </a:solidFill>
                <a:latin typeface="Arial Black" pitchFamily="34" charset="0"/>
                <a:cs typeface="Tahoma" pitchFamily="2"/>
              </a:rPr>
              <a:t>гости к ёжику»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3768" y="1611139"/>
            <a:ext cx="3000629" cy="39117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7020000" y="2700000"/>
            <a:ext cx="3060000" cy="602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Воспитатель Баюрова Т.С.</a:t>
            </a:r>
          </a:p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2021 год.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>
            <a:off x="1331089" y="743580"/>
            <a:ext cx="3216239" cy="487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00000" y="1137960"/>
            <a:ext cx="3060000" cy="4082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520" y="1439999"/>
            <a:ext cx="9331312" cy="3987563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>
                <a:latin typeface="Bookman Old Style" pitchFamily="18"/>
              </a:defRPr>
            </a:pPr>
            <a:r>
              <a:rPr lang="ru-RU" sz="2000" b="0" i="0" u="none" strike="noStrike" kern="1200" dirty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В рамках реализации рабочей программы воспитания, </a:t>
            </a:r>
            <a:endParaRPr lang="ru-RU" sz="2000" b="0" i="0" u="none" strike="noStrike" kern="1200" dirty="0" smtClean="0">
              <a:ln>
                <a:noFill/>
              </a:ln>
              <a:latin typeface="Bookman Old Style" pitchFamily="18"/>
              <a:ea typeface="Segoe UI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>
                <a:latin typeface="Bookman Old Style" pitchFamily="18"/>
              </a:defRPr>
            </a:pPr>
            <a:r>
              <a:rPr lang="ru-RU" sz="2000" b="0" i="0" u="none" strike="noStrike" kern="1200" dirty="0" smtClean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согласно </a:t>
            </a:r>
            <a:r>
              <a:rPr lang="ru-RU" sz="2000" b="0" i="0" u="none" strike="noStrike" kern="1200" dirty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календарному плану </a:t>
            </a:r>
            <a:endParaRPr lang="ru-RU" sz="2000" b="0" i="0" u="none" strike="noStrike" kern="1200" dirty="0" smtClean="0">
              <a:ln>
                <a:noFill/>
              </a:ln>
              <a:latin typeface="Bookman Old Style" pitchFamily="18"/>
              <a:ea typeface="Segoe UI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>
                <a:latin typeface="Bookman Old Style" pitchFamily="18"/>
              </a:defRPr>
            </a:pPr>
            <a:r>
              <a:rPr lang="ru-RU" sz="2000" b="0" i="0" u="none" strike="noStrike" kern="1200" dirty="0" smtClean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воспитательной </a:t>
            </a:r>
            <a:r>
              <a:rPr lang="ru-RU" sz="2000" b="0" i="0" u="none" strike="noStrike" kern="1200" dirty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работы было проведено </a:t>
            </a:r>
            <a:endParaRPr lang="ru-RU" sz="2000" b="0" i="0" u="none" strike="noStrike" kern="1200" dirty="0" smtClean="0">
              <a:ln>
                <a:noFill/>
              </a:ln>
              <a:latin typeface="Bookman Old Style" pitchFamily="18"/>
              <a:ea typeface="Segoe UI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>
                <a:latin typeface="Bookman Old Style" pitchFamily="18"/>
              </a:defRPr>
            </a:pPr>
            <a:r>
              <a:rPr lang="ru-RU" sz="2000" b="0" i="0" u="none" strike="noStrike" kern="1200" dirty="0" smtClean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развлечение </a:t>
            </a:r>
            <a:r>
              <a:rPr lang="ru-RU" sz="2000" b="0" i="0" u="none" strike="noStrike" kern="1200" dirty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для младших дошкольников «В гости к Ежику»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>
                <a:latin typeface="Bookman Old Style" pitchFamily="18"/>
              </a:defRPr>
            </a:pPr>
            <a:r>
              <a:rPr lang="ru-RU" sz="2000" b="0" i="0" u="none" strike="noStrike" kern="1200" dirty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 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>
                <a:latin typeface="Bookman Old Style" pitchFamily="18"/>
              </a:defRPr>
            </a:pPr>
            <a:r>
              <a:rPr lang="ru-RU" sz="2000" b="0" i="0" u="sng" strike="noStrike" kern="1200" dirty="0">
                <a:ln>
                  <a:noFill/>
                </a:ln>
                <a:uFillTx/>
                <a:latin typeface="Bookman Old Style" pitchFamily="18"/>
                <a:ea typeface="Segoe UI" pitchFamily="2"/>
                <a:cs typeface="Tahoma" pitchFamily="2"/>
              </a:rPr>
              <a:t>Цель:</a:t>
            </a:r>
            <a:r>
              <a:rPr lang="ru-RU" sz="2000" b="0" i="0" u="none" strike="noStrike" kern="1200" dirty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  создать радостную и веселую атмосферу, </a:t>
            </a:r>
            <a:endParaRPr lang="ru-RU" sz="2000" b="0" i="0" u="none" strike="noStrike" kern="1200" dirty="0" smtClean="0">
              <a:ln>
                <a:noFill/>
              </a:ln>
              <a:latin typeface="Bookman Old Style" pitchFamily="18"/>
              <a:ea typeface="Segoe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>
                <a:latin typeface="Bookman Old Style" pitchFamily="18"/>
              </a:defRPr>
            </a:pPr>
            <a:r>
              <a:rPr lang="ru-RU" sz="2000" b="0" i="0" u="none" strike="noStrike" kern="1200" dirty="0" smtClean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вызвать </a:t>
            </a:r>
            <a:r>
              <a:rPr lang="ru-RU" sz="2000" b="0" i="0" u="none" strike="noStrike" kern="1200" dirty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у детей эмоциональный отклик, желание играть.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>
                <a:latin typeface="Bookman Old Style" pitchFamily="18"/>
              </a:defRPr>
            </a:pPr>
            <a:endParaRPr lang="ru-RU" sz="2000" b="0" i="0" u="none" strike="noStrike" kern="1200" dirty="0">
              <a:ln>
                <a:noFill/>
              </a:ln>
              <a:latin typeface="Bookman Old Style" pitchFamily="18"/>
              <a:ea typeface="Segoe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>
                <a:latin typeface="Bookman Old Style" pitchFamily="18"/>
              </a:defRPr>
            </a:pPr>
            <a:r>
              <a:rPr lang="ru-RU" sz="2000" b="0" i="0" u="sng" strike="noStrike" kern="1200" dirty="0">
                <a:ln>
                  <a:noFill/>
                </a:ln>
                <a:uFillTx/>
                <a:latin typeface="Bookman Old Style" pitchFamily="18"/>
                <a:ea typeface="Segoe UI" pitchFamily="2"/>
                <a:cs typeface="Tahoma" pitchFamily="2"/>
              </a:rPr>
              <a:t>Задачи:</a:t>
            </a:r>
            <a:r>
              <a:rPr lang="ru-RU" sz="2000" b="0" i="0" u="none" strike="noStrike" kern="1200" dirty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 воспитывать вежливость, чувство коллективизма, </a:t>
            </a:r>
            <a:endParaRPr lang="ru-RU" sz="2000" b="0" i="0" u="none" strike="noStrike" kern="1200" dirty="0" smtClean="0">
              <a:ln>
                <a:noFill/>
              </a:ln>
              <a:latin typeface="Bookman Old Style" pitchFamily="18"/>
              <a:ea typeface="Segoe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>
                <a:latin typeface="Bookman Old Style" pitchFamily="18"/>
              </a:defRPr>
            </a:pPr>
            <a:r>
              <a:rPr lang="ru-RU" sz="2000" b="0" i="0" u="none" strike="noStrike" kern="1200" dirty="0" smtClean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доброжелательность</a:t>
            </a:r>
            <a:r>
              <a:rPr lang="ru-RU" sz="2000" b="0" i="0" u="none" strike="noStrike" kern="1200" dirty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, уважение к другим, любовь к животным.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9520" y="4445280"/>
            <a:ext cx="870479" cy="1134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-86505" y="963067"/>
            <a:ext cx="9900000" cy="2160000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ru-RU" sz="2800" dirty="0">
                <a:solidFill>
                  <a:srgbClr val="000000"/>
                </a:solidFill>
                <a:latin typeface="Bookman Old Style" pitchFamily="18"/>
                <a:cs typeface="Tahoma" pitchFamily="2"/>
              </a:rPr>
              <a:t>Развлечение включало в себя несколько видов деятельности</a:t>
            </a:r>
            <a:r>
              <a:rPr lang="ru-RU" sz="2800" dirty="0" smtClean="0">
                <a:solidFill>
                  <a:srgbClr val="000000"/>
                </a:solidFill>
                <a:latin typeface="Bookman Old Style" pitchFamily="18"/>
                <a:cs typeface="Tahoma" pitchFamily="2"/>
              </a:rPr>
              <a:t>: танцы</a:t>
            </a:r>
            <a:r>
              <a:rPr lang="ru-RU" sz="2800" dirty="0">
                <a:solidFill>
                  <a:srgbClr val="000000"/>
                </a:solidFill>
                <a:latin typeface="Bookman Old Style" pitchFamily="18"/>
                <a:cs typeface="Tahoma" pitchFamily="2"/>
              </a:rPr>
              <a:t>, песни, дидактические игры, трудовая деятельность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89200">
            <a:off x="179818" y="2595424"/>
            <a:ext cx="3499559" cy="2624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1097255">
            <a:off x="6153157" y="2633763"/>
            <a:ext cx="3397320" cy="2548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4320000" y="3529440"/>
            <a:ext cx="1434960" cy="1870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40000" y="1260000"/>
            <a:ext cx="3093120" cy="43077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15776" y="2547243"/>
            <a:ext cx="3960208" cy="153589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1600" b="0" i="0" u="none" strike="noStrike" kern="1200" dirty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В гости к детям прилетела ворона и рассказала, что скоро зима, а ёжик не хочет строить домик и спать ложиться.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1600" b="0" i="0" u="none" strike="noStrike" kern="1200" dirty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Ребята с удовольствием танцевали с вороной.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320000" y="1080000"/>
            <a:ext cx="2073600" cy="27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35520" y="3960000"/>
            <a:ext cx="924480" cy="1205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300600">
            <a:off x="1605785" y="1183502"/>
            <a:ext cx="2655347" cy="391493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400352" y="1928698"/>
            <a:ext cx="3402487" cy="177672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>
                <a:latin typeface="Bookman Old Style" pitchFamily="18"/>
              </a:defRPr>
            </a:pPr>
            <a:r>
              <a:rPr lang="ru-RU" sz="1600" b="0" i="0" u="sng" strike="noStrike" kern="1200" dirty="0">
                <a:ln>
                  <a:noFill/>
                </a:ln>
                <a:uFillTx/>
                <a:latin typeface="Bookman Old Style" pitchFamily="18"/>
                <a:ea typeface="Segoe UI" pitchFamily="2"/>
                <a:cs typeface="Tahoma" pitchFamily="2"/>
              </a:rPr>
              <a:t>Дидактическая игра </a:t>
            </a:r>
            <a:endParaRPr lang="ru-RU" sz="1600" b="0" i="0" u="sng" strike="noStrike" kern="1200" dirty="0" smtClean="0">
              <a:ln>
                <a:noFill/>
              </a:ln>
              <a:uFillTx/>
              <a:latin typeface="Bookman Old Style" pitchFamily="18"/>
              <a:ea typeface="Segoe UI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>
                <a:latin typeface="Bookman Old Style" pitchFamily="18"/>
              </a:defRPr>
            </a:pPr>
            <a:r>
              <a:rPr lang="ru-RU" sz="1600" b="0" i="0" u="sng" strike="noStrike" kern="1200" dirty="0" smtClean="0">
                <a:ln>
                  <a:noFill/>
                </a:ln>
                <a:uFillTx/>
                <a:latin typeface="Bookman Old Style" pitchFamily="18"/>
                <a:ea typeface="Segoe UI" pitchFamily="2"/>
                <a:cs typeface="Tahoma" pitchFamily="2"/>
              </a:rPr>
              <a:t>«</a:t>
            </a:r>
            <a:r>
              <a:rPr lang="ru-RU" sz="1600" b="0" i="0" u="sng" strike="noStrike" kern="1200" dirty="0">
                <a:ln>
                  <a:noFill/>
                </a:ln>
                <a:uFillTx/>
                <a:latin typeface="Bookman Old Style" pitchFamily="18"/>
                <a:ea typeface="Segoe UI" pitchFamily="2"/>
                <a:cs typeface="Tahoma" pitchFamily="2"/>
              </a:rPr>
              <a:t>Грибы и яблоки».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>
                <a:latin typeface="Bookman Old Style" pitchFamily="18"/>
              </a:defRPr>
            </a:pPr>
            <a:r>
              <a:rPr lang="ru-RU" sz="1600" b="0" i="0" u="none" strike="noStrike" kern="1200" dirty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Детям было предложено помочь собрать урожай для ёжика. Ребята искали одинаковые половинки и составляли картинки.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8460000" y="3780000"/>
            <a:ext cx="1104480" cy="14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80472" y="2187203"/>
            <a:ext cx="1709640" cy="298475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093339" y="1025914"/>
            <a:ext cx="5976664" cy="57254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>
                <a:latin typeface="Bookman Old Style" pitchFamily="18"/>
              </a:defRPr>
            </a:pPr>
            <a:r>
              <a:rPr lang="ru-RU" sz="1600" b="0" i="0" u="none" strike="noStrike" kern="1200" dirty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Дети помогают ёжику строить домик: крышу домика обклеивают осенними листочками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57840" y="1025914"/>
            <a:ext cx="2155680" cy="30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44168" y="1615092"/>
            <a:ext cx="2372400" cy="31647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80000" y="1209960"/>
            <a:ext cx="2994840" cy="401003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60000" y="1021679"/>
            <a:ext cx="2700000" cy="4198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140000" y="2700000"/>
            <a:ext cx="1260000" cy="1642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984528" y="3123307"/>
            <a:ext cx="1104480" cy="14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358674">
            <a:off x="1003070" y="1198140"/>
            <a:ext cx="3338280" cy="46047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328332" y="1033958"/>
            <a:ext cx="7752293" cy="69296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>
                <a:latin typeface="Bookman Old Style" pitchFamily="18"/>
              </a:defRPr>
            </a:pPr>
            <a:r>
              <a:rPr lang="ru-RU" b="0" i="0" u="none" strike="noStrike" kern="1200" dirty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А еще, ребята приготовили сюрприз для ёжика — песню. </a:t>
            </a:r>
            <a:endParaRPr lang="ru-RU" b="0" i="0" u="none" strike="noStrike" kern="1200" dirty="0" smtClean="0">
              <a:ln>
                <a:noFill/>
              </a:ln>
              <a:latin typeface="Bookman Old Style" pitchFamily="18"/>
              <a:ea typeface="Segoe UI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>
                <a:latin typeface="Bookman Old Style" pitchFamily="18"/>
              </a:defRPr>
            </a:pPr>
            <a:r>
              <a:rPr lang="ru-RU" b="0" i="0" u="none" strike="noStrike" kern="1200" dirty="0" smtClean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Песня </a:t>
            </a:r>
            <a:r>
              <a:rPr lang="ru-RU" b="0" i="0" u="none" strike="noStrike" kern="1200" dirty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была весёлая и очень понравилась ему.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>
            <a:off x="1249012" y="1310756"/>
            <a:ext cx="2861649" cy="419757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81051" y="1193988"/>
            <a:ext cx="9206794" cy="57254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>
                <a:latin typeface="Bookman Old Style" pitchFamily="18"/>
              </a:defRPr>
            </a:pPr>
            <a:r>
              <a:rPr lang="ru-RU" sz="1600" b="0" i="0" u="none" strike="noStrike" kern="1200" dirty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Ёжику очень понравилось веселиться с ребятишками и он решил подарить  подарки. </a:t>
            </a:r>
            <a:endParaRPr lang="ru-RU" sz="1600" b="0" i="0" u="none" strike="noStrike" kern="1200" dirty="0" smtClean="0">
              <a:ln>
                <a:noFill/>
              </a:ln>
              <a:latin typeface="Bookman Old Style" pitchFamily="18"/>
              <a:ea typeface="Segoe UI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>
                <a:latin typeface="Bookman Old Style" pitchFamily="18"/>
              </a:defRPr>
            </a:pPr>
            <a:r>
              <a:rPr lang="ru-RU" sz="1600" b="0" i="0" u="none" strike="noStrike" kern="1200" dirty="0" smtClean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Волшебная </a:t>
            </a:r>
            <a:r>
              <a:rPr lang="ru-RU" sz="1600" b="0" i="0" u="none" strike="noStrike" kern="1200" dirty="0">
                <a:ln>
                  <a:noFill/>
                </a:ln>
                <a:latin typeface="Bookman Old Style" pitchFamily="18"/>
                <a:ea typeface="Segoe UI" pitchFamily="2"/>
                <a:cs typeface="Tahoma" pitchFamily="2"/>
              </a:rPr>
              <a:t>коробочка с мыльными пузырями для детей.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84528" y="2187203"/>
            <a:ext cx="2372400" cy="3164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28344" y="3051299"/>
            <a:ext cx="1260000" cy="1642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shGree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ushGreen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ushGreen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ushGreen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193</Words>
  <Application>Microsoft Office PowerPoint</Application>
  <PresentationFormat>Произвольный</PresentationFormat>
  <Paragraphs>24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LushGreen</vt:lpstr>
      <vt:lpstr>LushGreen1</vt:lpstr>
      <vt:lpstr>LushGreen2</vt:lpstr>
      <vt:lpstr>LushGreen3</vt:lpstr>
      <vt:lpstr>Развлечение во второй младшей группе «В гости к ёжику»</vt:lpstr>
      <vt:lpstr>Презентация PowerPoint</vt:lpstr>
      <vt:lpstr>Развлечение включало в себя несколько видов деятельности: танцы, песни, дидактические игры, трудовая деятельность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Lush Green</dc:title>
  <dc:creator>Sony</dc:creator>
  <cp:lastModifiedBy>Sony</cp:lastModifiedBy>
  <cp:revision>5</cp:revision>
  <dcterms:created xsi:type="dcterms:W3CDTF">2021-11-02T17:28:12Z</dcterms:created>
  <dcterms:modified xsi:type="dcterms:W3CDTF">2021-11-03T07:43:44Z</dcterms:modified>
</cp:coreProperties>
</file>