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1" r:id="rId8"/>
    <p:sldId id="262" r:id="rId9"/>
    <p:sldId id="263" r:id="rId10"/>
    <p:sldId id="265" r:id="rId11"/>
    <p:sldId id="264" r:id="rId12"/>
    <p:sldId id="266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7949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0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C37E9-F8F3-4C7E-9624-36BC3B32BA73}" type="datetimeFigureOut">
              <a:rPr lang="ru-RU" smtClean="0"/>
              <a:pPr/>
              <a:t>20.05.2019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0698-52CC-411D-BC71-C69792702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14486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C37E9-F8F3-4C7E-9624-36BC3B32BA73}" type="datetimeFigureOut">
              <a:rPr lang="ru-RU" smtClean="0"/>
              <a:pPr/>
              <a:t>20.05.2019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0698-52CC-411D-BC71-C69792702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66731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C37E9-F8F3-4C7E-9624-36BC3B32BA73}" type="datetimeFigureOut">
              <a:rPr lang="ru-RU" smtClean="0"/>
              <a:pPr/>
              <a:t>20.05.2019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0698-52CC-411D-BC71-C697927028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636286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C37E9-F8F3-4C7E-9624-36BC3B32BA73}" type="datetimeFigureOut">
              <a:rPr lang="ru-RU" smtClean="0"/>
              <a:pPr/>
              <a:t>20.05.2019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0698-52CC-411D-BC71-C69792702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480206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C37E9-F8F3-4C7E-9624-36BC3B32BA73}" type="datetimeFigureOut">
              <a:rPr lang="ru-RU" smtClean="0"/>
              <a:pPr/>
              <a:t>20.05.2019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0698-52CC-411D-BC71-C697927028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9595666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C37E9-F8F3-4C7E-9624-36BC3B32BA73}" type="datetimeFigureOut">
              <a:rPr lang="ru-RU" smtClean="0"/>
              <a:pPr/>
              <a:t>20.05.2019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0698-52CC-411D-BC71-C69792702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419339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C37E9-F8F3-4C7E-9624-36BC3B32BA73}" type="datetimeFigureOut">
              <a:rPr lang="ru-RU" smtClean="0"/>
              <a:pPr/>
              <a:t>20.05.2019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0698-52CC-411D-BC71-C69792702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412706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C37E9-F8F3-4C7E-9624-36BC3B32BA73}" type="datetimeFigureOut">
              <a:rPr lang="ru-RU" smtClean="0"/>
              <a:pPr/>
              <a:t>20.05.2019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0698-52CC-411D-BC71-C69792702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68478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C37E9-F8F3-4C7E-9624-36BC3B32BA73}" type="datetimeFigureOut">
              <a:rPr lang="ru-RU" smtClean="0"/>
              <a:pPr/>
              <a:t>20.05.2019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0698-52CC-411D-BC71-C69792702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92753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C37E9-F8F3-4C7E-9624-36BC3B32BA73}" type="datetimeFigureOut">
              <a:rPr lang="ru-RU" smtClean="0"/>
              <a:pPr/>
              <a:t>20.05.2019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0698-52CC-411D-BC71-C69792702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51443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C37E9-F8F3-4C7E-9624-36BC3B32BA73}" type="datetimeFigureOut">
              <a:rPr lang="ru-RU" smtClean="0"/>
              <a:pPr/>
              <a:t>20.05.2019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0698-52CC-411D-BC71-C69792702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08489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C37E9-F8F3-4C7E-9624-36BC3B32BA73}" type="datetimeFigureOut">
              <a:rPr lang="ru-RU" smtClean="0"/>
              <a:pPr/>
              <a:t>20.05.2019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0698-52CC-411D-BC71-C69792702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8131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C37E9-F8F3-4C7E-9624-36BC3B32BA73}" type="datetimeFigureOut">
              <a:rPr lang="ru-RU" smtClean="0"/>
              <a:pPr/>
              <a:t>20.05.2019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0698-52CC-411D-BC71-C69792702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78031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C37E9-F8F3-4C7E-9624-36BC3B32BA73}" type="datetimeFigureOut">
              <a:rPr lang="ru-RU" smtClean="0"/>
              <a:pPr/>
              <a:t>20.05.2019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0698-52CC-411D-BC71-C69792702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66298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C37E9-F8F3-4C7E-9624-36BC3B32BA73}" type="datetimeFigureOut">
              <a:rPr lang="ru-RU" smtClean="0"/>
              <a:pPr/>
              <a:t>20.05.2019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0698-52CC-411D-BC71-C69792702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10956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C37E9-F8F3-4C7E-9624-36BC3B32BA73}" type="datetimeFigureOut">
              <a:rPr lang="ru-RU" smtClean="0"/>
              <a:pPr/>
              <a:t>20.05.2019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0698-52CC-411D-BC71-C69792702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30328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C37E9-F8F3-4C7E-9624-36BC3B32BA73}" type="datetimeFigureOut">
              <a:rPr lang="ru-RU" smtClean="0"/>
              <a:pPr/>
              <a:t>20.05.2019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08B0698-52CC-411D-BC71-C69792702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79757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ТЕМА КОНСУЛЬТАЦИИ: « ТЕХНОЛОГИИ СОЦИАЛЬНО_КОММУНИКАТИВНОГО РАЗВИТИЯ  ДЕТЕЙ </a:t>
            </a:r>
            <a:r>
              <a:rPr lang="ru-RU" sz="2000" dirty="0" smtClean="0"/>
              <a:t> </a:t>
            </a:r>
            <a:r>
              <a:rPr lang="ru-RU" sz="2000" dirty="0" smtClean="0"/>
              <a:t>ДОШКОЛЬНОГО ВОЗРАСТА»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СОСТАВИЛА ВОСПИТАТЕЛЬ 1-ой КАТЕГОРИИ МБДОУ « ЁЛОЧКА»                            ХУДОНОГОВА НАДЕЖДА АЛЕКСАНДРОВНА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23435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896275" y="953037"/>
            <a:ext cx="8596668" cy="100085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«ТЕХНОЛОГИЯ ВКЛЮЧЕНИЯ РОДИТЕЛЕЙ В ОБРАЗОВАТЕЛЬНЫЙ ПРОЦЕСС»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792" y="2240924"/>
            <a:ext cx="9514390" cy="3155324"/>
          </a:xfrm>
        </p:spPr>
        <p:txBody>
          <a:bodyPr>
            <a:noAutofit/>
          </a:bodyPr>
          <a:lstStyle/>
          <a:p>
            <a:pPr marL="342900" indent="-342900">
              <a:buFontTx/>
              <a:buChar char="-"/>
            </a:pPr>
            <a:r>
              <a:rPr lang="ru-RU" sz="1800" dirty="0" smtClean="0">
                <a:solidFill>
                  <a:schemeClr val="tx1"/>
                </a:solidFill>
              </a:rPr>
              <a:t>Доносить любую информацию для родителей с позиции сотрудничества;</a:t>
            </a:r>
          </a:p>
          <a:p>
            <a:pPr marL="342900" indent="-342900">
              <a:buFontTx/>
              <a:buChar char="-"/>
            </a:pPr>
            <a:r>
              <a:rPr lang="ru-RU" sz="1800" dirty="0" smtClean="0">
                <a:solidFill>
                  <a:schemeClr val="tx1"/>
                </a:solidFill>
              </a:rPr>
              <a:t> - Совместное ежемесячное планирование групповой деятельности родителей и педагогов; </a:t>
            </a:r>
          </a:p>
          <a:p>
            <a:pPr marL="342900" indent="-342900">
              <a:buFontTx/>
              <a:buChar char="-"/>
            </a:pPr>
            <a:r>
              <a:rPr lang="ru-RU" sz="1800" dirty="0" smtClean="0">
                <a:solidFill>
                  <a:schemeClr val="tx1"/>
                </a:solidFill>
              </a:rPr>
              <a:t>- Сообщение в различных формах не реже одного раза в неделю о достижениях ребёнка, а так же о делах в группе;</a:t>
            </a:r>
          </a:p>
          <a:p>
            <a:pPr marL="342900" indent="-342900">
              <a:buFontTx/>
              <a:buChar char="-"/>
            </a:pPr>
            <a:r>
              <a:rPr lang="ru-RU" sz="1800" dirty="0" smtClean="0">
                <a:solidFill>
                  <a:schemeClr val="tx1"/>
                </a:solidFill>
              </a:rPr>
              <a:t> - Привлекать родителей проведению мастер-классов и других мероприятий.</a:t>
            </a:r>
            <a:endParaRPr lang="ru-RU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345036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4058" y="806913"/>
            <a:ext cx="10515600" cy="518307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ПРЕИМУЩЕСТВО ДАННЫХ ТЕХНОЛОГИЙ. </a:t>
            </a:r>
            <a:endParaRPr lang="ru-RU" sz="24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54058" y="1893194"/>
            <a:ext cx="10515600" cy="4198513"/>
          </a:xfrm>
        </p:spPr>
        <p:txBody>
          <a:bodyPr>
            <a:normAutofit/>
          </a:bodyPr>
          <a:lstStyle/>
          <a:p>
            <a:pPr marL="342900" indent="-342900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Ребёнок учится самостоятельно добывать знания, приобретает эмоционально положительный опыт проживания в различных ролях, ситуациях, познавая себя, сверстников, взрослых, родителей;</a:t>
            </a:r>
          </a:p>
          <a:p>
            <a:pPr marL="342900" indent="-342900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 - У родителей возникает интерес к жизни ребёнка, его внутреннему миру, появляется после совместной деятельности, раскрываются собственные творческие возможности;</a:t>
            </a:r>
          </a:p>
          <a:p>
            <a:pPr marL="342900" indent="-342900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 - Воспитатель работающий по таким технологиям неизбежно становится творческой личностью. Весь материал, методы, содержание работы педагог определяет самостоятельно. Роль воспитателя в ситуации определяется как организационная. Главные действующие лица ситуации – дети и родители. </a:t>
            </a:r>
          </a:p>
          <a:p>
            <a:pPr marL="342900" indent="-342900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– Меняется качество общения детей и взрослых, так как оно строится на принципах гуманистической педагогики.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673614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75020" y="2678806"/>
            <a:ext cx="8378780" cy="3567448"/>
          </a:xfrm>
        </p:spPr>
        <p:txBody>
          <a:bodyPr/>
          <a:lstStyle/>
          <a:p>
            <a:r>
              <a:rPr lang="ru-RU" dirty="0" smtClean="0"/>
              <a:t>Спасибо за внимание!!!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6344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708339"/>
            <a:ext cx="10515600" cy="2009104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Социально-коммуникативное развитие детей дошкольного возраста является одним из приоритетных направлений деятельности дошкольной организации в соответствии с ФГОС ДО. Основной целью этого направления является социализация детей дошкольного возраста, приобщение их к социокультурным нормам, традициям семьи, общества и государства. 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3275818"/>
            <a:ext cx="10515600" cy="1500187"/>
          </a:xfrm>
        </p:spPr>
        <p:txBody>
          <a:bodyPr>
            <a:normAutofit lnSpcReduction="10000"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На сегодняшний день, мы можем говорить о том, что дети не умеют контактировать друг с другом, выражать свои чувства, не развита эмоциональная сфера. Неумолимо растёт зависимость от телевизора и компьютера.  Использование компьютера расширяет возможности интеллектуального развития ребёнка, создаёт условия для обогащения его кругозора.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49614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831850" y="785611"/>
            <a:ext cx="10515600" cy="924128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/>
              <a:t>ТЕХНОЛОГИИ, КОТОРЫЕ ПРЕДЛАГАЕТ НАТАЛЬЯ ПЕТРОВНА ГРИШАЕВА. </a:t>
            </a:r>
            <a:br>
              <a:rPr lang="ru-RU" sz="2000" b="1" dirty="0" smtClean="0"/>
            </a:br>
            <a:r>
              <a:rPr lang="ru-RU" sz="2000" b="1" dirty="0" smtClean="0"/>
              <a:t>старший научный сотрудник</a:t>
            </a:r>
            <a:r>
              <a:rPr lang="ru-RU" sz="2000" b="1" dirty="0"/>
              <a:t> </a:t>
            </a:r>
            <a:r>
              <a:rPr lang="ru-RU" sz="2000" b="1" dirty="0" smtClean="0"/>
              <a:t>« Группы изучения современных тенденций формирования личности в сфере образования»</a:t>
            </a:r>
            <a:endParaRPr lang="ru-RU" sz="20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1241" y="1709740"/>
            <a:ext cx="10515600" cy="4832727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 Клубный час»-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педагогическая технология, направленная на развитие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саморегуляции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(произвольности) поведения, умение планировать деятельность, оценивать результаты.  Данная технология заключается в том, что дети могут в течение одного часа перемещаться по всему зданию детского сада, группы, соблюдая определённые правила поведения, и по звонку колокольчика возвращаться в группу.</a:t>
            </a:r>
          </a:p>
          <a:p>
            <a:pPr>
              <a:spcBef>
                <a:spcPts val="0"/>
              </a:spcBef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Правила клубного часа: </a:t>
            </a:r>
          </a:p>
          <a:p>
            <a:pPr marL="342900" indent="-342900">
              <a:spcBef>
                <a:spcPts val="0"/>
              </a:spcBef>
              <a:buFontTx/>
              <a:buChar char="-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говори «здравствуйте» когда входишь в другую группу и «до свидания», когда выходишь из группы;</a:t>
            </a:r>
          </a:p>
          <a:p>
            <a:pPr marL="342900" indent="-342900">
              <a:spcBef>
                <a:spcPts val="0"/>
              </a:spcBef>
              <a:buFontTx/>
              <a:buChar char="-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если взял игрушку поиграть, положи её на место, когда уходишь;</a:t>
            </a:r>
          </a:p>
          <a:p>
            <a:pPr marL="342900" indent="-342900">
              <a:spcBef>
                <a:spcPts val="0"/>
              </a:spcBef>
              <a:buFontTx/>
              <a:buChar char="-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-не отнимай игрушки у других детей, если они взяли её первыми; </a:t>
            </a:r>
          </a:p>
          <a:p>
            <a:pPr marL="342900" indent="-342900">
              <a:spcBef>
                <a:spcPts val="0"/>
              </a:spcBef>
              <a:buFontTx/>
              <a:buChar char="-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-говори спокойно; -ходи спокойно; -возвращайся в группу по сигналу колокольчика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   </a:t>
            </a:r>
          </a:p>
          <a:p>
            <a:pPr>
              <a:spcBef>
                <a:spcPts val="0"/>
              </a:spcBef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ВИДЫ  «КЛУБНЫХ ЧАСОВ»                                                                                                                                    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СВОБОДНЫЙ-дети самостоятельно передвигаются по территории детского сада и самостоятельно организуют разнообразное общение по интересам без помощи взрослого;                      ТЕМАТИЧЕСКИЙ- Например, в течение недели может быть организован конкурс рисунков на асфальте, составление альбома, викторины;                                                                                       ДЕЯТЕЛЬНОСТНЫЙ- В основу этого принципа входит самоопределение ребёнка в различных видах деятельности: например, в физкультурном зале- соревнования, в группе-викторины по экологии.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80444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8149" y="633293"/>
            <a:ext cx="10515600" cy="415276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ТЕХНОЛОГИЯ «ЕЖЕДНЕВНЫЙ РЕФЛЕКСИВНЫЙ КРУГ»</a:t>
            </a:r>
            <a:endParaRPr lang="ru-RU" sz="20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5713" y="1164643"/>
            <a:ext cx="10515600" cy="436039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Направлена на сплочение детского коллектива, формирование умения слушать и понимать друг друга, развития умения выражать свои чувства и переживания публично, умения анализировать и делать выводы.    </a:t>
            </a:r>
          </a:p>
          <a:p>
            <a:pPr>
              <a:spcBef>
                <a:spcPts val="0"/>
              </a:spcBef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Темы 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«Кругов»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могут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определяться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индивидуально в группе с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воспитателем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 обстоятельствам.</a:t>
            </a:r>
          </a:p>
          <a:p>
            <a:pPr>
              <a:spcBef>
                <a:spcPts val="0"/>
              </a:spcBef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Вопросы, задаваемые во время 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«ежедневного рефлексивного круга»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можно поделить на несколько тем. Например: 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«Чем мы сегодня будем заниматься?»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«Что интересного произошло у нас в группе вчера?»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«Как вы думаете, кого мы можем назвать справедливым? А кого добрым, заботливым?»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«Почему не удаётся соблюдать правила в группе?»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«Что делать, если хочется подраться?»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и т. д.</a:t>
            </a:r>
          </a:p>
          <a:p>
            <a:pPr>
              <a:spcBef>
                <a:spcPts val="0"/>
              </a:spcBef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</a:t>
            </a:r>
          </a:p>
          <a:p>
            <a:pPr>
              <a:spcBef>
                <a:spcPts val="0"/>
              </a:spcBef>
            </a:pP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60142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2260922"/>
          </a:xfrm>
        </p:spPr>
        <p:txBody>
          <a:bodyPr>
            <a:normAutofit/>
          </a:bodyPr>
          <a:lstStyle/>
          <a:p>
            <a:pPr algn="ctr"/>
            <a:r>
              <a:rPr lang="ru-RU" sz="2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ТЕХНОЛОИЯ «СИТУАЦИЯ МЕСЯЦА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позволяет детям освоить социальные роли (Я - член коллектива; Я -часть земли; Я - часть семьи;         Я - Россиянин).                                                       </a:t>
            </a:r>
            <a:b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2523281"/>
            <a:ext cx="8596668" cy="2641147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>
              <a:spcBef>
                <a:spcPts val="0"/>
              </a:spcBef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-воспитывать у детей самостоятельность и ответственность;</a:t>
            </a:r>
          </a:p>
          <a:p>
            <a:pPr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-формировать умение детей ориентироваться в пространстве и времени;</a:t>
            </a:r>
          </a:p>
          <a:p>
            <a:pPr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-воспитывать дружеские отношения, уважительное отношение к окружающим;</a:t>
            </a:r>
          </a:p>
          <a:p>
            <a:pPr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-формировать умение проявлять инициативу;</a:t>
            </a:r>
          </a:p>
          <a:p>
            <a:pPr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ФОРМИРОВАТЬ УМЕНИЕ ПЛАНИРОВАТЬ СВОИ ДЕЙСТВИЯ И ОЦЕНИВАТЬ ИХ РЕЗУЛЬТАТЫ.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6103" y="887937"/>
            <a:ext cx="10515600" cy="801642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Технология « дети-волонтёры»</a:t>
            </a:r>
            <a:endParaRPr lang="ru-RU" sz="24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0437" y="2025244"/>
            <a:ext cx="10515600" cy="440131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sz="1600" dirty="0" smtClean="0"/>
              <a:t>«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ДЕТИ-ВОЛОНТЁРЫ»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ПРЕДПОЛОГАЕТ РАЗНОВОЗРАСТНОЕ ОБЩЕНИЕ МЕЖДУ ДЕТЬМИ, ПОМОЩЬ СТАРШИХ ДОШКОЛЬНИКОВ МЛАДШИМ.</a:t>
            </a:r>
          </a:p>
          <a:p>
            <a:pPr>
              <a:spcBef>
                <a:spcPts val="0"/>
              </a:spcBef>
            </a:pP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ПЕРВОМ ЭТАПЕ ПЕДАГОГИ ЗНАКОМЯТ ДОБРОВОЛЬЦЕВ ИЗ ЧИСЛА ВОСПИТАННИКОВ КАК ОБУЧИТЬ МАЛЫШЕЙ ИГРАТЬ В РАЗЛИЧНЫЕ ИГРЫ, ОДЕВАТЬСЯ, ЛЕПИТЬ, РИСОВАТЬ. РЕБЯТА ВПЕРВЫЕ ПО НАСТОЯЩЕМУ НАЧИНАЮТ СЕБЯ ОЩУЩАТЬ САМЫМИ СТАРШИМИ СРЕДИ ДРУГИХ ДЕТЕЙ В ДЕТСКОМ САДУ. ПОМОГАЯ МЛАДШИМ ДОШКОЛЯТАМ, </a:t>
            </a:r>
          </a:p>
          <a:p>
            <a:pPr>
              <a:spcBef>
                <a:spcPts val="0"/>
              </a:spcBef>
            </a:pP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ДЕТЕЙ-ВОЛОНТЁРОВ ФОРМИРУЕТСЯ ОЩУЩЕНИЕ «ВЗРОСЛОСТИ», ВОЗНИКАЕТ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ЖЕЛАНИЕ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СТРЕМЛЕНИЕ К РЕШЕНИЮ НОВЫХ, БОЛЕЕ СЛОЖНЫХ ЗАДАЧ ПОЗНАНИЯ, ОБЩЕНИЯ, ДЕЯТЕЛЬНОСТИ.</a:t>
            </a:r>
          </a:p>
          <a:p>
            <a:pPr>
              <a:spcBef>
                <a:spcPts val="0"/>
              </a:spcBef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ПОВЫШАЕТСЯ САМООЦЕНКА, УВЕРЕННОСТЬ В СЕБЕ. ДЛЯ ОРГАНИЗАЦИИ И РЕАЛИЗАЦИИ ДАННОЙ ТЕХНОЛОГИИ НЕОБХОДИМО В КАЖДЫЙ РЕЖИМНЫЙ МОМЕНТ ПРЕДОСТАВЛЯТЬ СТАРШИМ ДЕТЯМ ВОЗМОЖНОСТЬ ПОМОЧЬ ИЛИ НАУЧИТЬ МЛАДШИХ ДЕТЕЙ.</a:t>
            </a:r>
          </a:p>
        </p:txBody>
      </p:sp>
    </p:spTree>
    <p:extLst>
      <p:ext uri="{BB962C8B-B14F-4D97-AF65-F5344CB8AC3E}">
        <p14:creationId xmlns="" xmlns:p14="http://schemas.microsoft.com/office/powerpoint/2010/main" val="2721134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48526" y="-1426369"/>
            <a:ext cx="10515600" cy="2852737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Технология «Социальная акция»</a:t>
            </a:r>
            <a:endParaRPr lang="ru-RU" sz="20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3214" y="1712890"/>
            <a:ext cx="9380934" cy="4391696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tx1"/>
                </a:solidFill>
              </a:rPr>
              <a:t>ЦЕЛЬЮ ТЕХНОЛОГИИ ЯВЛЯЕТСЯ КОНСОЛИДАЦИЯ(ОБЪЕДИНЕНИЕ) УСИЛИЙ ПЕДАГОГОВ И РОДИТЕЛЕЙ ПО РАЗВИТИЮ ГРАЖДАНСКОЙ ПОЗИЦИИ У ДОШКОЛЬНИКОВ, А ТАКЖЕ ЯВЛЯЕТСЯ ТЕМ СРЕДСТВОМ И СПОСОБОМ, КОТОРЫЙ ПОЗВОЛЯЕТ РЕАЛЬНО ВКЛЮЧИТЬ РОДИТЕЛЕЙ В ЖИЗНЬ ДЕТСКОГО САДА.</a:t>
            </a:r>
          </a:p>
          <a:p>
            <a:r>
              <a:rPr lang="ru-RU" sz="1800" dirty="0" smtClean="0">
                <a:solidFill>
                  <a:schemeClr val="tx1"/>
                </a:solidFill>
              </a:rPr>
              <a:t> « СОЦИАЛЬНАЯ АКЦИЯ» ПРОВОДИТСЯ ЗА ПРЕДЕЛАМИ ДЕТСКОГО САДА. КАЖДАЯ АКЦИЯ НАЧИНАЕТСЯ С ИНФОРМИРОВАНИЯ ДОШКОЛЬНИКОВ И РОДИТЕЛЕЙ О ЦЕЛИ, ЭТАПАХ И ВРЕМЕНИ ЕЁ ПРОВЕДЕНИЯ.</a:t>
            </a:r>
          </a:p>
          <a:p>
            <a:r>
              <a:rPr lang="ru-RU" sz="1800" dirty="0" smtClean="0">
                <a:solidFill>
                  <a:schemeClr val="tx1"/>
                </a:solidFill>
              </a:rPr>
              <a:t> «СОЦИАЛЬНАЯ АКЦИЯ»-ЭТО СОВРЕМЕННЫЙ СПОСОБ ПРИВЛЕЧЬ И ОБЬЕДЕНИТЬ ВСЕХ УЧАСТНИКОВ ОБРАЗОВАТЕЛЬНОГО ПРОЦЕССА.</a:t>
            </a:r>
            <a:endParaRPr lang="ru-RU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08643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8310" y="934234"/>
            <a:ext cx="10515600" cy="501027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Технология «Волшебный телефон»</a:t>
            </a:r>
            <a:endParaRPr lang="ru-RU" sz="28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59757" y="1747777"/>
            <a:ext cx="9572263" cy="4341873"/>
          </a:xfrm>
        </p:spPr>
        <p:txBody>
          <a:bodyPr>
            <a:normAutofit fontScale="85000" lnSpcReduction="10000"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«ВОЛШЕБНЫЙ ТЕЛЕФОН»-ЭТО ТЕЛЕФОН ДОВЕРИЯ ДЛЯ ДЕТЕЙ, КОТОРЫЙ ДАЁТ ИМ ВОЗМОЖНОСТЬ ОТКРЫТЬ СКАЗОЧНОМУ ПЕРСОНАЖУ ТО, ЧТО ОНИ НЕ ДОВЕРИЛИ БЫ НИКОМУ ИЗ ВЗРОСЛЫХ.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Проводится в старшей и подготовительной группе во вторую половина дня(работа психолога). Про то, что рассказал ребёнок, родителям не рассказывают. В кругу решают кто будет сегодня разговаривать по телефону, кому важней и что хотят спросить.</a:t>
            </a:r>
            <a:endParaRPr lang="ru-RU" sz="2000" dirty="0" smtClean="0">
              <a:solidFill>
                <a:schemeClr val="tx1"/>
              </a:solidFill>
            </a:endParaRPr>
          </a:p>
          <a:p>
            <a:r>
              <a:rPr lang="ru-RU" sz="2000" b="1" dirty="0" smtClean="0">
                <a:solidFill>
                  <a:schemeClr val="tx1"/>
                </a:solidFill>
              </a:rPr>
              <a:t>ЗАДАЧИ</a:t>
            </a:r>
            <a:r>
              <a:rPr lang="ru-RU" sz="2000" dirty="0" smtClean="0">
                <a:solidFill>
                  <a:schemeClr val="tx1"/>
                </a:solidFill>
              </a:rPr>
              <a:t>: 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 -РАЗВИВАТЬ У ДЕТЕЙ УМЕНИЕ САМОСТОЯТЕЛЬНО ВЫРАЖАТЬ СВОИ ЧУВСТВА И МЫСЛИ; 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- РАЗВИВАТЬ СОЦИАЛЬНУЮ АКТИВНОСТЬ; 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-ПОНЯТЬ, ЧТО ГЛУБИННО ВОЛНУЕТ РЕБЁНКА, В КАКОЙ ПОМОЩИ ОН НУЖДАЕТСЯ, НАД ЧЕМ НЕОБХОДИМО РАБОТАТЬ С РЕБЁНКОМ ВОСПИТАТЕЛЮ, ПСИХОЛОГУ ИЛИ РОДИТЕЛЮ; 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-ОПРЕДЕЛИТЬ СТЕПЕНЬ ЭФФЕКТИВНОСТИ УСВОЕНИЯ РЕБЁНКОМ ТОЙ ИЛИ ИНОЙ ТЕХНОЛОГИИ ИЛИ ПРОГРАММ.</a:t>
            </a:r>
          </a:p>
        </p:txBody>
      </p:sp>
    </p:spTree>
    <p:extLst>
      <p:ext uri="{BB962C8B-B14F-4D97-AF65-F5344CB8AC3E}">
        <p14:creationId xmlns="" xmlns:p14="http://schemas.microsoft.com/office/powerpoint/2010/main" val="2682501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391" y="378649"/>
            <a:ext cx="10515600" cy="312245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ТЕХНОЛОГИЯ: «РАЗВИВАЮЩЕЕ ОБЩЕНИЕ»</a:t>
            </a:r>
            <a:endParaRPr lang="ru-RU" sz="24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68863" y="947819"/>
            <a:ext cx="10515600" cy="5646164"/>
          </a:xfrm>
        </p:spPr>
        <p:txBody>
          <a:bodyPr>
            <a:noAutofit/>
          </a:bodyPr>
          <a:lstStyle/>
          <a:p>
            <a:r>
              <a:rPr lang="ru-RU" sz="1800" dirty="0" smtClean="0">
                <a:solidFill>
                  <a:schemeClr val="tx1"/>
                </a:solidFill>
              </a:rPr>
              <a:t>«РАЗВИВАЮЩЕЕ ОБЩЕНИЕ»-принадлежит ведущая роль в развитии </a:t>
            </a:r>
            <a:r>
              <a:rPr lang="ru-RU" sz="1800" dirty="0" err="1" smtClean="0">
                <a:solidFill>
                  <a:schemeClr val="tx1"/>
                </a:solidFill>
              </a:rPr>
              <a:t>саморегуляции</a:t>
            </a:r>
            <a:r>
              <a:rPr lang="ru-RU" sz="1800" dirty="0" smtClean="0">
                <a:solidFill>
                  <a:schemeClr val="tx1"/>
                </a:solidFill>
              </a:rPr>
              <a:t> поведения детей, поскольку она позволяет если не полностью, то в большой степени самому ребёнку решать свои проблемы, найти решение в конфликтных ситуациях, которые постоянно возникают в общении детей всех возрастных групп.</a:t>
            </a:r>
          </a:p>
          <a:p>
            <a:r>
              <a:rPr lang="ru-RU" sz="1800" dirty="0" smtClean="0">
                <a:solidFill>
                  <a:schemeClr val="tx1"/>
                </a:solidFill>
              </a:rPr>
              <a:t>«РАЗВИВАЮЩЕЕ ОБЩЕНИЕ»-ЭТО ТЕХНОЛОГИЯ ГУМАНИСТИЧЕСКОГО ОБЩЕНИЯ:</a:t>
            </a:r>
          </a:p>
          <a:p>
            <a:r>
              <a:rPr lang="ru-RU" sz="1800" dirty="0" smtClean="0">
                <a:solidFill>
                  <a:schemeClr val="tx1"/>
                </a:solidFill>
              </a:rPr>
              <a:t> «ВЗРОСЛЫЙ-РЕБЁНОК»; </a:t>
            </a:r>
          </a:p>
          <a:p>
            <a:r>
              <a:rPr lang="ru-RU" sz="1800" dirty="0" smtClean="0">
                <a:solidFill>
                  <a:schemeClr val="tx1"/>
                </a:solidFill>
              </a:rPr>
              <a:t>«ВЗРОСЛЫЙ-ВЗРОСЛЫЙ»;</a:t>
            </a:r>
          </a:p>
          <a:p>
            <a:r>
              <a:rPr lang="ru-RU" sz="1800" dirty="0" smtClean="0">
                <a:solidFill>
                  <a:schemeClr val="tx1"/>
                </a:solidFill>
              </a:rPr>
              <a:t>РЕБЁНКУ ВАЖНО, ЧТОБЫ ЕГО ЧУВСТВА ПРИНИМАЛИ И УВАЖАЛИ. </a:t>
            </a:r>
          </a:p>
          <a:p>
            <a:r>
              <a:rPr lang="ru-RU" sz="1800" dirty="0" smtClean="0">
                <a:solidFill>
                  <a:schemeClr val="tx1"/>
                </a:solidFill>
              </a:rPr>
              <a:t>Конфликты- неотъемлемая часть человеческой жизни. То, как мы научимся разрешать их в детстве, будет зависеть, как будет разрешать их ребенок и во взрослой жизни.</a:t>
            </a:r>
            <a:endParaRPr lang="ru-RU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19160212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309</TotalTime>
  <Words>1052</Words>
  <Application>Microsoft Office PowerPoint</Application>
  <PresentationFormat>Произвольный</PresentationFormat>
  <Paragraphs>61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Грань</vt:lpstr>
      <vt:lpstr>ТЕМА КОНСУЛЬТАЦИИ: « ТЕХНОЛОГИИ СОЦИАЛЬНО_КОММУНИКАТИВНОГО РАЗВИТИЯ  ДЕТЕЙ  ДОШКОЛЬНОГО ВОЗРАСТА»</vt:lpstr>
      <vt:lpstr>Социально-коммуникативное развитие детей дошкольного возраста является одним из приоритетных направлений деятельности дошкольной организации в соответствии с ФГОС ДО. Основной целью этого направления является социализация детей дошкольного возраста, приобщение их к социокультурным нормам, традициям семьи, общества и государства. </vt:lpstr>
      <vt:lpstr>ТЕХНОЛОГИИ, КОТОРЫЕ ПРЕДЛАГАЕТ НАТАЛЬЯ ПЕТРОВНА ГРИШАЕВА.  старший научный сотрудник « Группы изучения современных тенденций формирования личности в сфере образования»</vt:lpstr>
      <vt:lpstr>ТЕХНОЛОГИЯ «ЕЖЕДНЕВНЫЙ РЕФЛЕКСИВНЫЙ КРУГ»</vt:lpstr>
      <vt:lpstr>ТЕХНОЛОИЯ «СИТУАЦИЯ МЕСЯЦА» - позволяет детям освоить социальные роли (Я - член коллектива; Я -часть земли; Я - часть семьи;         Я - Россиянин).                                                        </vt:lpstr>
      <vt:lpstr>Технология « дети-волонтёры»</vt:lpstr>
      <vt:lpstr>Технология «Социальная акция»</vt:lpstr>
      <vt:lpstr>Технология «Волшебный телефон»</vt:lpstr>
      <vt:lpstr>ТЕХНОЛОГИЯ: «РАЗВИВАЮЩЕЕ ОБЩЕНИЕ»</vt:lpstr>
      <vt:lpstr>«ТЕХНОЛОГИЯ ВКЛЮЧЕНИЯ РОДИТЕЛЕЙ В ОБРАЗОВАТЕЛЬНЫЙ ПРОЦЕСС»</vt:lpstr>
      <vt:lpstr>ПРЕИМУЩЕСТВО ДАННЫХ ТЕХНОЛОГИЙ. </vt:lpstr>
      <vt:lpstr>Спасибо за внимание!!!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КОНСУЛЬТАЦИИ: « ТЕХНОЛОГИИ СОЦИАЛЬНО_КОММУНИКАТИВНОГО РАЗВИТИЯ  ДЕТЕЙ РАННЕГО ДОШКОЛЬНОГО ВОЗРАСТА»</dc:title>
  <dc:creator>надежда худоногова</dc:creator>
  <cp:lastModifiedBy>1</cp:lastModifiedBy>
  <cp:revision>39</cp:revision>
  <dcterms:created xsi:type="dcterms:W3CDTF">2019-01-27T05:38:09Z</dcterms:created>
  <dcterms:modified xsi:type="dcterms:W3CDTF">2019-05-20T07:36:54Z</dcterms:modified>
</cp:coreProperties>
</file>