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4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448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673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362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020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59566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1933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1270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847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275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144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84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13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0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629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95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032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37E9-F8F3-4C7E-9624-36BC3B32BA73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8B0698-52CC-411D-BC71-C69792702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975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ТЕМА КОНСУЛЬТАЦИИ: « ТЕХНОЛОГИИ СОЦИАЛЬНО_КОММУНИКАТИВНОГО РАЗВИТИЯ  ДЕТЕЙ </a:t>
            </a:r>
            <a:r>
              <a:rPr lang="ru-RU" sz="2000" dirty="0" smtClean="0"/>
              <a:t> </a:t>
            </a:r>
            <a:r>
              <a:rPr lang="ru-RU" sz="2000" dirty="0" smtClean="0"/>
              <a:t>ДОШКОЛЬНОГО ВОЗРАСТА»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СОСТАВИЛА ВОСПИТАТЕЛЬ 1-ой КАТЕГОРИИ МБДОУ « ЁЛОЧКА»                            ХУДОНОГОВА НАДЕЖДА АЛЕКСАНДРОВНА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343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896275" y="953037"/>
            <a:ext cx="8596668" cy="10008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«ТЕХНОЛОГИЯ ВКЛЮЧЕНИЯ РОДИТЕЛЕЙ В ОБРАЗОВАТЕЛЬНЫЙ ПРОЦЕСС»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792" y="2240924"/>
            <a:ext cx="9514390" cy="3155324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Доносить любую информацию для родителей с позиции сотрудничества;</a:t>
            </a:r>
          </a:p>
          <a:p>
            <a:pPr marL="342900" indent="-342900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 - Совместное ежемесячное планирование групповой деятельности родителей и педагогов; </a:t>
            </a:r>
          </a:p>
          <a:p>
            <a:pPr marL="342900" indent="-342900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- Сообщение в различных формах не реже одного раза в неделю о достижениях ребёнка, а так же о делах в группе;</a:t>
            </a:r>
          </a:p>
          <a:p>
            <a:pPr marL="342900" indent="-342900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 - Привлекать родителей проведению мастер-классов и других мероприятий.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4503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058" y="806913"/>
            <a:ext cx="10515600" cy="518307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ПРЕИМУЩЕСТВО ДАННЫХ ТЕХНОЛОГИЙ. 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4058" y="1893194"/>
            <a:ext cx="10515600" cy="419851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Ребёнок учится самостоятельно добывать знания, приобретает эмоционально положительный опыт проживания в различных ролях, ситуациях, познавая себя, сверстников, взрослых, родителей;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- У родителей возникает интерес к жизни ребёнка, его внутреннему миру, появляется после совместной деятельности, раскрываются собственные творческие возможности;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- Воспитатель работающий по таким технологиям неизбежно становится творческой личностью. Весь материал, методы, содержание работы педагог определяет самостоятельно. Роль воспитателя в ситуации определяется как организационная. Главные действующие лица ситуации – дети и родители. 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– Меняется качество общения детей и взрослых, так как оно строится на принципах гуманистической педагогики.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7361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020" y="2678806"/>
            <a:ext cx="8378780" cy="3567448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34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708339"/>
            <a:ext cx="10515600" cy="20091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Социально-коммуникативное развитие детей дошкольного возраста является одним из приоритетных направлений деятельности дошкольной организации в соответствии с ФГОС ДО. Основной целью этого направления является социализация детей дошкольного возраста, приобщение их к социокультурным нормам, традициям семьи, общества и государства.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3275818"/>
            <a:ext cx="10515600" cy="1500187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На сегодняшний день, мы можем говорить о том, что дети не умеют контактировать друг с другом, выражать свои чувства, не развита эмоциональная сфера. Неумолимо растёт зависимость от телевизора и компьютера.  Использование компьютера расширяет возможности интеллектуального развития ребёнка, создаёт условия для обогащения его кругозора.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961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831850" y="785611"/>
            <a:ext cx="10515600" cy="92412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ТЕХНОЛОГИИ, КОТОРЫЕ ПРЕДЛАГАЕТ НАТАЛЬЯ ПЕТРОВНА ГРИШАЕВА. </a:t>
            </a:r>
            <a:br>
              <a:rPr lang="ru-RU" sz="2000" b="1" dirty="0" smtClean="0"/>
            </a:br>
            <a:r>
              <a:rPr lang="ru-RU" sz="2000" b="1" dirty="0" smtClean="0"/>
              <a:t>старший научный сотрудник</a:t>
            </a:r>
            <a:r>
              <a:rPr lang="ru-RU" sz="2000" b="1" dirty="0"/>
              <a:t> </a:t>
            </a:r>
            <a:r>
              <a:rPr lang="ru-RU" sz="2000" b="1" dirty="0" smtClean="0"/>
              <a:t>« Группы изучения современных тенденций формирования личности в сфере образования»</a:t>
            </a: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241" y="1709740"/>
            <a:ext cx="10515600" cy="48327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Клубный час»-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педагогическая технология, направленная на развитие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(произвольности) поведения, умение планировать деятельность, оценивать результаты.  Данная технология заключается в том, что дети могут в течение одного часа перемещаться по всему зданию детского сада, группы, соблюдая определённые правила поведения, и по звонку колокольчика возвращаться в группу.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клубного часа: </a:t>
            </a: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 «здравствуйте» когда входишь в другую группу и «до свидания», когда выходишь из группы;</a:t>
            </a: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если взял игрушку поиграть, положи её на место, когда уходишь;</a:t>
            </a: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-не отнимай игрушки у других детей, если они взяли её первыми; </a:t>
            </a: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-говори спокойно; -ходи спокойно; -возвращайся в группу по сигналу колокольчика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  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ВИДЫ  «КЛУБНЫХ ЧАСОВ»        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СВОБОДНЫЙ-дети самостоятельно передвигаются по территории детского сада и самостоятельно организуют разнообразное общение по интересам без помощи взрослого;                      ТЕМАТИЧЕСКИЙ- Например, в течение недели может быть организован конкурс рисунков на асфальте, составление альбома, викторины;                                                                                       ДЕЯТЕЛЬНОСТНЫЙ- В основу этого принципа входит самоопределение ребёнка в различных видах деятельности: например, в физкультурном зале- соревнования, в группе-викторины по экологии.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044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149" y="633293"/>
            <a:ext cx="10515600" cy="41527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ТЕХНОЛОГИЯ «ЕЖЕДНЕВНЫЙ РЕФЛЕКСИВНЫЙ КРУГ»</a:t>
            </a: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5713" y="1164643"/>
            <a:ext cx="10515600" cy="436039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Направлена на сплочение детского коллектива, формирование умения слушать и понимать друг друга, развития умения выражать свои чувства и переживания публично, умения анализировать и делать выводы.   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Темы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«Кругов»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могут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определяться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индивидуально в группе с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воспитателем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обстоятельствам.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Вопросы, задаваемые во время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«ежедневного рефлексивного круга»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можно поделить на несколько тем. Например: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«Чем мы сегодня будем заниматься?»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«Что интересного произошло у нас в группе вчера?»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«Как вы думаете, кого мы можем назвать справедливым? А кого добрым, заботливым?»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«Почему не удаётся соблюдать правила в группе?»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«Что делать, если хочется подраться?»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 т. д.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</a:p>
          <a:p>
            <a:pPr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014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2260922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ТЕХНОЛОИЯ «СИТУАЦИЯ МЕСЯЦА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позволяет детям освоить социальные роли (Я - член коллектива; Я -часть земли; Я - часть семьи;         Я - Россиянин).                                                  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523281"/>
            <a:ext cx="8596668" cy="264114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-воспитывать у детей самостоятельность и ответственность;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-формировать умение детей ориентироваться в пространстве и времени;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-воспитывать дружеские отношения, уважительное отношение к окружающим;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-формировать умение проявлять инициативу;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ФОРМИРОВАТЬ УМЕНИЕ ПЛАНИРОВАТЬ СВОИ ДЕЙСТВИЯ И ОЦЕНИВАТЬ ИХ РЕЗУЛЬТАТЫ.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103" y="887937"/>
            <a:ext cx="10515600" cy="80164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Технология « дети-волонтёры»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0437" y="2025244"/>
            <a:ext cx="10515600" cy="440131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/>
              <a:t>«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ДЕТИ-ВОЛОНТЁРЫ»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ПРЕДПОЛОГАЕТ РАЗНОВОЗРАСТНОЕ ОБЩЕНИЕ МЕЖДУ ДЕТЬМИ, ПОМОЩЬ СТАРШИХ ДОШКОЛЬНИКОВ МЛАДШИМ.</a:t>
            </a:r>
          </a:p>
          <a:p>
            <a:pPr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ПЕРВОМ ЭТАПЕ ПЕДАГОГИ ЗНАКОМЯТ ДОБРОВОЛЬЦЕВ ИЗ ЧИСЛА ВОСПИТАННИКОВ КАК ОБУЧИТЬ МАЛЫШЕЙ ИГРАТЬ В РАЗЛИЧНЫЕ ИГРЫ, ОДЕВАТЬСЯ, ЛЕПИТЬ, РИСОВАТЬ. РЕБЯТА ВПЕРВЫЕ ПО НАСТОЯЩЕМУ НАЧИНАЮТ СЕБЯ ОЩУЩАТЬ САМЫМИ СТАРШИМИ СРЕДИ ДРУГИХ ДЕТЕЙ В ДЕТСКОМ САДУ. ПОМОГАЯ МЛАДШИМ ДОШКОЛЯТАМ, </a:t>
            </a:r>
          </a:p>
          <a:p>
            <a:pPr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ДЕТЕЙ-ВОЛОНТЁРОВ ФОРМИРУЕТСЯ ОЩУЩЕНИЕ «ВЗРОСЛОСТИ», ВОЗНИКАЕТ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ЖЕЛАНИЕ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СТРЕМЛЕНИЕ К РЕШЕНИЮ НОВЫХ, БОЛЕЕ СЛОЖНЫХ ЗАДАЧ ПОЗНАНИЯ, ОБЩЕНИЯ, ДЕЯТЕЛЬНОСТИ.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ПОВЫШАЕТСЯ САМООЦЕНКА, УВЕРЕННОСТЬ В СЕБЕ. ДЛЯ ОРГАНИЗАЦИИ И РЕАЛИЗАЦИИ ДАННОЙ ТЕХНОЛОГИИ НЕОБХОДИМО В КАЖДЫЙ РЕЖИМНЫЙ МОМЕНТ ПРЕДОСТАВЛЯТЬ СТАРШИМ ДЕТЯМ ВОЗМОЖНОСТЬ ПОМОЧЬ ИЛИ НАУЧИТЬ МЛАДШИХ ДЕТЕЙ.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72113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8526" y="-1426369"/>
            <a:ext cx="10515600" cy="2852737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Технология «Социальная акция»</a:t>
            </a: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3214" y="1712890"/>
            <a:ext cx="9380934" cy="439169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ЦЕЛЬЮ ТЕХНОЛОГИИ ЯВЛЯЕТСЯ КОНСОЛИДАЦИЯ(ОБЪЕДИНЕНИЕ) УСИЛИЙ ПЕДАГОГОВ И РОДИТЕЛЕЙ ПО РАЗВИТИЮ ГРАЖДАНСКОЙ ПОЗИЦИИ У ДОШКОЛЬНИКОВ, А ТАКЖЕ ЯВЛЯЕТСЯ ТЕМ СРЕДСТВОМ И СПОСОБОМ, КОТОРЫЙ ПОЗВОЛЯЕТ РЕАЛЬНО ВКЛЮЧИТЬ РОДИТЕЛЕЙ В ЖИЗНЬ ДЕТСКОГО САДА.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« СОЦИАЛЬНАЯ АКЦИЯ» ПРОВОДИТСЯ ЗА ПРЕДЕЛАМИ ДЕТСКОГО САДА. КАЖДАЯ АКЦИЯ НАЧИНАЕТСЯ С ИНФОРМИРОВАНИЯ ДОШКОЛЬНИКОВ И РОДИТЕЛЕЙ О ЦЕЛИ, ЭТАПАХ И ВРЕМЕНИ ЕЁ ПРОВЕДЕНИЯ.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«СОЦИАЛЬНАЯ АКЦИЯ»-ЭТО СОВРЕМЕННЫЙ СПОСОБ ПРИВЛЕЧЬ И ОБЬЕДЕНИТЬ ВСЕХ УЧАСТНИКОВ ОБРАЗОВАТЕЛЬНОГО ПРОЦЕССА.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643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310" y="934234"/>
            <a:ext cx="10515600" cy="50102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Технология «Волшебный телефон»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9757" y="1747777"/>
            <a:ext cx="9572263" cy="4341873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«ВОЛШЕБНЫЙ ТЕЛЕФОН»-ЭТО ТЕЛЕФОН ДОВЕРИЯ ДЛЯ ДЕТЕЙ, КОТОРЫЙ ДАЁТ ИМ ВОЗМОЖНОСТЬ ОТКРЫТЬ СКАЗОЧНОМУ ПЕРСОНАЖУ ТО, ЧТО ОНИ НЕ ДОВЕРИЛИ БЫ НИКОМУ ИЗ ВЗРОСЛЫХ.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Проводится в старшей и подготовительной группе во вторую половина дня(работа психолога). Про то, что рассказал ребёнок, родителям не рассказывают. В кругу решают кто будет сегодня разговаривать по телефону, кому важней и что хотят спросить.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ЗАДАЧИ</a:t>
            </a:r>
            <a:r>
              <a:rPr lang="ru-RU" sz="20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-РАЗВИВАТЬ У ДЕТЕЙ УМЕНИЕ САМОСТОЯТЕЛЬНО ВЫРАЖАТЬ СВОИ ЧУВСТВА И МЫСЛИ;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 РАЗВИВАТЬ СОЦИАЛЬНУЮ АКТИВНОСТЬ;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-ПОНЯТЬ, ЧТО ГЛУБИННО ВОЛНУЕТ РЕБЁНКА, В КАКОЙ ПОМОЩИ ОН НУЖДАЕТСЯ, НАД ЧЕМ НЕОБХОДИМО РАБОТАТЬ С РЕБЁНКОМ ВОСПИТАТЕЛЮ, ПСИХОЛОГУ ИЛИ РОДИТЕЛЮ;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-ОПРЕДЕЛИТЬ СТЕПЕНЬ ЭФФЕКТИВНОСТИ УСВОЕНИЯ РЕБЁНКОМ ТОЙ ИЛИ ИНОЙ ТЕХНОЛОГИИ ИЛИ ПРОГРАММ.</a:t>
            </a:r>
          </a:p>
        </p:txBody>
      </p:sp>
    </p:spTree>
    <p:extLst>
      <p:ext uri="{BB962C8B-B14F-4D97-AF65-F5344CB8AC3E}">
        <p14:creationId xmlns="" xmlns:p14="http://schemas.microsoft.com/office/powerpoint/2010/main" val="268250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91" y="378649"/>
            <a:ext cx="10515600" cy="31224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ТЕХНОЛОГИЯ: «РАЗВИВАЮЩЕЕ ОБЩЕНИЕ»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8863" y="947819"/>
            <a:ext cx="10515600" cy="564616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«РАЗВИВАЮЩЕЕ ОБЩЕНИЕ»-принадлежит ведущая роль в развитии </a:t>
            </a:r>
            <a:r>
              <a:rPr lang="ru-RU" sz="1800" dirty="0" err="1" smtClean="0">
                <a:solidFill>
                  <a:schemeClr val="tx1"/>
                </a:solidFill>
              </a:rPr>
              <a:t>саморегуляции</a:t>
            </a:r>
            <a:r>
              <a:rPr lang="ru-RU" sz="1800" dirty="0" smtClean="0">
                <a:solidFill>
                  <a:schemeClr val="tx1"/>
                </a:solidFill>
              </a:rPr>
              <a:t> поведения детей, поскольку она позволяет если не полностью, то в большой степени самому ребёнку решать свои проблемы, найти решение в конфликтных ситуациях, которые постоянно возникают в общении детей всех возрастных групп.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«РАЗВИВАЮЩЕЕ ОБЩЕНИЕ»-ЭТО ТЕХНОЛОГИЯ ГУМАНИСТИЧЕСКОГО ОБЩЕНИЯ: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«ВЗРОСЛЫЙ-РЕБЁНОК»;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«ВЗРОСЛЫЙ-ВЗРОСЛЫЙ»;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РЕБЁНКУ ВАЖНО, ЧТОБЫ ЕГО ЧУВСТВА ПРИНИМАЛИ И УВАЖАЛИ.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Конфликты- неотъемлемая часть человеческой жизни. То, как мы научимся разрешать их в детстве, будет зависеть, как будет разрешать их ребенок и во взрослой жизни.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16021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1052</Words>
  <Application>Microsoft Office PowerPoint</Application>
  <PresentationFormat>Произвольный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ТЕМА КОНСУЛЬТАЦИИ: « ТЕХНОЛОГИИ СОЦИАЛЬНО_КОММУНИКАТИВНОГО РАЗВИТИЯ  ДЕТЕЙ  ДОШКОЛЬНОГО ВОЗРАСТА»</vt:lpstr>
      <vt:lpstr>Социально-коммуникативное развитие детей дошкольного возраста является одним из приоритетных направлений деятельности дошкольной организации в соответствии с ФГОС ДО. Основной целью этого направления является социализация детей дошкольного возраста, приобщение их к социокультурным нормам, традициям семьи, общества и государства. </vt:lpstr>
      <vt:lpstr>ТЕХНОЛОГИИ, КОТОРЫЕ ПРЕДЛАГАЕТ НАТАЛЬЯ ПЕТРОВНА ГРИШАЕВА.  старший научный сотрудник « Группы изучения современных тенденций формирования личности в сфере образования»</vt:lpstr>
      <vt:lpstr>ТЕХНОЛОГИЯ «ЕЖЕДНЕВНЫЙ РЕФЛЕКСИВНЫЙ КРУГ»</vt:lpstr>
      <vt:lpstr>ТЕХНОЛОИЯ «СИТУАЦИЯ МЕСЯЦА» - позволяет детям освоить социальные роли (Я - член коллектива; Я -часть земли; Я - часть семьи;         Я - Россиянин).                                                        </vt:lpstr>
      <vt:lpstr>Технология « дети-волонтёры»</vt:lpstr>
      <vt:lpstr>Технология «Социальная акция»</vt:lpstr>
      <vt:lpstr>Технология «Волшебный телефон»</vt:lpstr>
      <vt:lpstr>ТЕХНОЛОГИЯ: «РАЗВИВАЮЩЕЕ ОБЩЕНИЕ»</vt:lpstr>
      <vt:lpstr>«ТЕХНОЛОГИЯ ВКЛЮЧЕНИЯ РОДИТЕЛЕЙ В ОБРАЗОВАТЕЛЬНЫЙ ПРОЦЕСС»</vt:lpstr>
      <vt:lpstr>ПРЕИМУЩЕСТВО ДАННЫХ ТЕХНОЛОГИЙ. 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КОНСУЛЬТАЦИИ: « ТЕХНОЛОГИИ СОЦИАЛЬНО_КОММУНИКАТИВНОГО РАЗВИТИЯ  ДЕТЕЙ РАННЕГО ДОШКОЛЬНОГО ВОЗРАСТА»</dc:title>
  <dc:creator>надежда худоногова</dc:creator>
  <cp:lastModifiedBy>1</cp:lastModifiedBy>
  <cp:revision>39</cp:revision>
  <dcterms:created xsi:type="dcterms:W3CDTF">2019-01-27T05:38:09Z</dcterms:created>
  <dcterms:modified xsi:type="dcterms:W3CDTF">2019-05-20T07:36:54Z</dcterms:modified>
</cp:coreProperties>
</file>