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74" r:id="rId4"/>
    <p:sldId id="260" r:id="rId5"/>
    <p:sldId id="264" r:id="rId6"/>
    <p:sldId id="266" r:id="rId7"/>
    <p:sldId id="268" r:id="rId8"/>
    <p:sldId id="269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93B018B-D634-4942-B92B-0683E1B505A2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93F87D-3B0B-4A4C-94CC-00CEF2975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57166"/>
            <a:ext cx="8435280" cy="616817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Проект: Предметно-развивающая среда группа «Гномики»</a:t>
            </a:r>
            <a:br>
              <a:rPr lang="ru-RU" sz="2800" i="1" dirty="0" smtClean="0"/>
            </a:br>
            <a:r>
              <a:rPr lang="ru-RU" sz="2800" i="1" dirty="0" smtClean="0"/>
              <a:t>Тип проекта: Практико-информационный.</a:t>
            </a:r>
            <a:br>
              <a:rPr lang="ru-RU" sz="2800" i="1" dirty="0" smtClean="0"/>
            </a:br>
            <a:r>
              <a:rPr lang="ru-RU" sz="2800" i="1" dirty="0" smtClean="0"/>
              <a:t>Вид проекта : Внутренний, среднесрочный.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/>
              <a:t>Цель :</a:t>
            </a:r>
            <a:r>
              <a:rPr lang="ru-RU" sz="2800" dirty="0" smtClean="0"/>
              <a:t> Создать условия для проявления познавательной активности и разностороннего развития детей.</a:t>
            </a:r>
            <a:br>
              <a:rPr lang="ru-RU" sz="2800" dirty="0" smtClean="0"/>
            </a:br>
            <a:r>
              <a:rPr lang="ru-RU" sz="2800" b="1" dirty="0" smtClean="0"/>
              <a:t>Актуальность:</a:t>
            </a:r>
            <a:r>
              <a:rPr lang="ru-RU" sz="2800" dirty="0" smtClean="0"/>
              <a:t> Создание условий не для обучения ребенка, а для проживания им в детском саду полноценной жизни.</a:t>
            </a:r>
            <a:br>
              <a:rPr lang="ru-RU" sz="2800" dirty="0" smtClean="0"/>
            </a:br>
            <a:r>
              <a:rPr lang="ru-RU" sz="2800" b="1" dirty="0" smtClean="0"/>
              <a:t>Выполнила: </a:t>
            </a:r>
            <a:r>
              <a:rPr lang="ru-RU" sz="2800" dirty="0" err="1" smtClean="0"/>
              <a:t>Шаклина</a:t>
            </a:r>
            <a:r>
              <a:rPr lang="ru-RU" sz="2800" dirty="0" smtClean="0"/>
              <a:t> Н.А.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003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1160">
        <p:split orient="vert"/>
      </p:transition>
    </mc:Choice>
    <mc:Fallback>
      <p:transition spd="slow" advTm="111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Зима</a:t>
            </a:r>
            <a:endParaRPr lang="ru-RU" sz="48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1751058"/>
              </p:ext>
            </p:extLst>
          </p:nvPr>
        </p:nvGraphicFramePr>
        <p:xfrm>
          <a:off x="0" y="1268760"/>
          <a:ext cx="9144000" cy="647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6"/>
                <a:gridCol w="2592288"/>
                <a:gridCol w="2808312"/>
                <a:gridCol w="2987824"/>
              </a:tblGrid>
              <a:tr h="1397310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Месяц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Тема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Создание условий в группе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Деятельность</a:t>
                      </a:r>
                      <a:r>
                        <a:rPr lang="ru-RU" sz="2400" i="1" baseline="0" dirty="0" smtClean="0"/>
                        <a:t> педагога</a:t>
                      </a:r>
                      <a:endParaRPr lang="ru-RU" sz="2400" i="1" dirty="0"/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Зима.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Новый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группы</a:t>
                      </a:r>
                      <a:r>
                        <a:rPr lang="ru-RU" sz="2400" baseline="0" dirty="0" smtClean="0"/>
                        <a:t> в зимнем стиле.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Оформление группы к новому году.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Зимняя выставка рисунков.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Участие в утреннике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Рождество </a:t>
                      </a:r>
                      <a:r>
                        <a:rPr lang="ru-RU" sz="2400" baseline="0" dirty="0" smtClean="0"/>
                        <a:t>, колядки.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Пополнение уголка ряженья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Театрализованная деятельность с детьми.</a:t>
                      </a:r>
                      <a:endParaRPr lang="ru-RU" sz="2400" dirty="0"/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«23 Февраля»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Выставка поделок</a:t>
                      </a:r>
                      <a:r>
                        <a:rPr lang="ru-RU" sz="2400" baseline="0" dirty="0" smtClean="0"/>
                        <a:t> по теме.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</a:t>
                      </a:r>
                      <a:r>
                        <a:rPr lang="ru-RU" sz="2400" baseline="0" dirty="0" smtClean="0"/>
                        <a:t> выставки.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53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Весна</a:t>
            </a:r>
            <a:endParaRPr lang="ru-RU" sz="48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4976506"/>
              </p:ext>
            </p:extLst>
          </p:nvPr>
        </p:nvGraphicFramePr>
        <p:xfrm>
          <a:off x="0" y="1196752"/>
          <a:ext cx="9144000" cy="726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2376264"/>
                <a:gridCol w="2664296"/>
                <a:gridCol w="2915816"/>
              </a:tblGrid>
              <a:tr h="141531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Месяц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Тема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Создание</a:t>
                      </a:r>
                      <a:r>
                        <a:rPr lang="ru-RU" sz="2800" i="1" baseline="0" dirty="0" smtClean="0"/>
                        <a:t> условий в группе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Деятельность</a:t>
                      </a:r>
                      <a:r>
                        <a:rPr lang="ru-RU" sz="2800" i="1" baseline="0" dirty="0" smtClean="0"/>
                        <a:t> педагога</a:t>
                      </a:r>
                      <a:endParaRPr lang="ru-RU" sz="2800" i="1" dirty="0"/>
                    </a:p>
                  </a:txBody>
                  <a:tcPr/>
                </a:tc>
              </a:tr>
              <a:tr h="14153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Наш зеленый огород.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8 Марта.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Весна.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Посадка огорода на подоконнике.</a:t>
                      </a:r>
                    </a:p>
                    <a:p>
                      <a:r>
                        <a:rPr lang="ru-RU" sz="2400" dirty="0" smtClean="0"/>
                        <a:t>Выставка фотографий «Мамочка моя».</a:t>
                      </a:r>
                    </a:p>
                    <a:p>
                      <a:r>
                        <a:rPr lang="ru-RU" sz="2400" dirty="0" smtClean="0"/>
                        <a:t>Оформление</a:t>
                      </a:r>
                      <a:r>
                        <a:rPr lang="ru-RU" sz="2400" baseline="0" dirty="0" smtClean="0"/>
                        <a:t> группы в весеннем стиле.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огорода.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Оформление выставки.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153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День «Космонавтики»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Мини</a:t>
                      </a:r>
                      <a:r>
                        <a:rPr lang="ru-RU" sz="2400" baseline="0" dirty="0" smtClean="0"/>
                        <a:t> музей.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музея.</a:t>
                      </a:r>
                      <a:endParaRPr lang="ru-RU" sz="2400" dirty="0"/>
                    </a:p>
                  </a:txBody>
                  <a:tcPr/>
                </a:tc>
              </a:tr>
              <a:tr h="14153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«День Победы».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Выставка поделок</a:t>
                      </a:r>
                      <a:r>
                        <a:rPr lang="ru-RU" sz="2400" baseline="0" dirty="0" smtClean="0"/>
                        <a:t> боевой техники.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выставки.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153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Затем поспешите вы к нам в магазин.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Наташа\Desktop\Новая папка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5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Здесь находиться больница, если надо полечиться.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аташа\Desktop\Новая папка\P101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79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Здесь зеленые листочки, протянули к нам цветочки.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Наташа\Desktop\Новая папка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161" y="-33639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5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Любим мы и на музыкальных инструментах играть.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Наташа\Desktop\Новая папка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74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 в спортивном центре мячики, скакалки.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Наташа\Desktop\Новая папка\P101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23579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3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Писать и считать, мы тоже умеем..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Наташа\Desktop\Новая папка\P101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09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центре безопасности учим ПДД.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Наташа\Desktop\Новая папка\P101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90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Осень</a:t>
            </a:r>
            <a:endParaRPr lang="ru-RU" sz="48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393565"/>
              </p:ext>
            </p:extLst>
          </p:nvPr>
        </p:nvGraphicFramePr>
        <p:xfrm>
          <a:off x="0" y="1484784"/>
          <a:ext cx="9144000" cy="664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2448272"/>
                <a:gridCol w="2880320"/>
                <a:gridCol w="2771800"/>
              </a:tblGrid>
              <a:tr h="1343304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Месяц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Тема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Создание</a:t>
                      </a:r>
                      <a:r>
                        <a:rPr lang="ru-RU" sz="2400" i="1" baseline="0" dirty="0" smtClean="0"/>
                        <a:t> условий в группе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Деятельность</a:t>
                      </a:r>
                      <a:r>
                        <a:rPr lang="ru-RU" sz="2400" i="1" baseline="0" dirty="0" smtClean="0"/>
                        <a:t> педагога</a:t>
                      </a:r>
                      <a:endParaRPr lang="ru-RU" sz="2400" i="1" dirty="0"/>
                    </a:p>
                  </a:txBody>
                  <a:tcPr/>
                </a:tc>
              </a:tr>
              <a:tr h="134330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Подготовка к учебному году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Распределение</a:t>
                      </a:r>
                      <a:r>
                        <a:rPr lang="ru-RU" sz="2400" baseline="0" dirty="0" smtClean="0"/>
                        <a:t> игровых центров. Расстановка мебели.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центров.</a:t>
                      </a:r>
                      <a:endParaRPr lang="ru-RU" sz="2400" dirty="0"/>
                    </a:p>
                  </a:txBody>
                  <a:tcPr/>
                </a:tc>
              </a:tr>
              <a:tr h="1343304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Безопасность.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Праздник «Осени»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уголка  безопасности.</a:t>
                      </a:r>
                    </a:p>
                    <a:p>
                      <a:r>
                        <a:rPr lang="ru-RU" sz="2400" dirty="0" smtClean="0"/>
                        <a:t>Оформление в осеннем стиле.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Выставка рисунков.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Сценарий праздника.</a:t>
                      </a:r>
                      <a:endParaRPr lang="ru-RU" sz="2400" dirty="0"/>
                    </a:p>
                  </a:txBody>
                  <a:tcPr/>
                </a:tc>
              </a:tr>
              <a:tr h="1343304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День</a:t>
                      </a:r>
                      <a:r>
                        <a:rPr lang="ru-RU" sz="2400" baseline="0" dirty="0" smtClean="0"/>
                        <a:t> «Мам»</a:t>
                      </a:r>
                    </a:p>
                    <a:p>
                      <a:endParaRPr lang="ru-RU" sz="2400" baseline="0" dirty="0" smtClean="0"/>
                    </a:p>
                    <a:p>
                      <a:r>
                        <a:rPr lang="ru-RU" sz="2400" baseline="0" dirty="0" smtClean="0"/>
                        <a:t>Театральный центр.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</a:t>
                      </a:r>
                      <a:r>
                        <a:rPr lang="ru-RU" sz="2400" baseline="0" dirty="0" smtClean="0"/>
                        <a:t> группы по теме.</a:t>
                      </a:r>
                    </a:p>
                    <a:p>
                      <a:r>
                        <a:rPr lang="ru-RU" sz="2400" baseline="0" dirty="0" smtClean="0"/>
                        <a:t>Ширма для театра.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Выставка работ</a:t>
                      </a:r>
                      <a:r>
                        <a:rPr lang="ru-RU" sz="2400" baseline="0" dirty="0" smtClean="0"/>
                        <a:t> «Мамочка любимая».</a:t>
                      </a:r>
                    </a:p>
                    <a:p>
                      <a:r>
                        <a:rPr lang="ru-RU" sz="2400" baseline="0" dirty="0" smtClean="0"/>
                        <a:t>Изготовление ширмы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168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518</TotalTime>
  <Words>264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Проект: Предметно-развивающая среда группа «Гномики» Тип проекта: Практико-информационный. Вид проекта : Внутренний, среднесрочный. Цель : Создать условия для проявления познавательной активности и разностороннего развития детей. Актуальность: Создание условий не для обучения ребенка, а для проживания им в детском саду полноценной жизни. Выполнила: Шаклина Н.А.</vt:lpstr>
      <vt:lpstr>Затем поспешите вы к нам в магазин.</vt:lpstr>
      <vt:lpstr>Здесь находиться больница, если надо полечиться.</vt:lpstr>
      <vt:lpstr>Здесь зеленые листочки, протянули к нам цветочки.</vt:lpstr>
      <vt:lpstr>Любим мы и на музыкальных инструментах играть.</vt:lpstr>
      <vt:lpstr>А в спортивном центре мячики, скакалки.</vt:lpstr>
      <vt:lpstr>Писать и считать, мы тоже умеем..</vt:lpstr>
      <vt:lpstr>В центре безопасности учим ПДД.</vt:lpstr>
      <vt:lpstr>Осень</vt:lpstr>
      <vt:lpstr>Зима</vt:lpstr>
      <vt:lpstr>Весна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предметно-развивающей среды в группе Г</dc:title>
  <dc:creator>Наташа</dc:creator>
  <cp:lastModifiedBy>1</cp:lastModifiedBy>
  <cp:revision>56</cp:revision>
  <dcterms:created xsi:type="dcterms:W3CDTF">2015-10-13T12:49:48Z</dcterms:created>
  <dcterms:modified xsi:type="dcterms:W3CDTF">2017-02-10T02:37:15Z</dcterms:modified>
</cp:coreProperties>
</file>