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0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Читаем всей семьёй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416824" cy="4824536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воспитатели, дети, родители.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долгосрочный – сентябрь 2017-май 2018 года.</a:t>
            </a:r>
          </a:p>
          <a:p>
            <a:pPr algn="r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Чиданова </a:t>
            </a:r>
            <a:r>
              <a:rPr 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Владимировна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2058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детьми: «Библиотекарь- есть такая профессия».</a:t>
            </a:r>
          </a:p>
          <a:p>
            <a:pPr marL="8572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иллюстраций о зимних забавах детей.</a:t>
            </a:r>
          </a:p>
          <a:p>
            <a:pPr marL="8572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родителей с детьми на тему: «Цветы из ватных дисков».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2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Словесная игра «Какие бывают книги» – большие и маленькие, толстые и тонкие, тяжёлые и лёгкие, весёлые и грустные т т.д.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Поделки к сказке «Колобок».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60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Разучивание стихов к празднику 8 марта.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произведений посвящённых мамам и бабушкам.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40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Просмотр мультфильма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мешарики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Драматизация к сказке «Колобок». Участие родителей и их детей.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2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разучивание правил общения с книгой: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рвать, не мять,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загибать листы,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терять книгу,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рисовать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ниге,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вырывать страницы,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брать грязными руками,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главное вовремя лечить.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Рекомендации «Читаем с детьми и обсуждаем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прчитанное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2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РЕЗУЛЬТАТ: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чувства и привязанности к книге.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бережного отношения к книге.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повысить уровень развития речи каждого ребёнка.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станут больше времени уделять «Семейному чтению» для формирования у своего ребёнка читательского интереса.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2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родителям осознать Ценность детского чтения как эффектного средства образования и воспитания дошкольников, интеллектуального ресурса их развития личности, как залог их жизненного успеха.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64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 детей формирование интереса к книгам, произведениям художественной литературы;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элементы творчества, учить использовать прочитанное в других видах детской 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связную речь ребёнка, его речевое творчество;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и родителей любовь и бережное отношение к книгам;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глубже понять своего ребёнка;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плотить семью через чтение художественных произведений.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5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художественной литературы в воспитании детей определяется её общественной, а также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-образовательной ролью в жизни общества. Приобщение дошкольников к художественной литературе позволяет заложить базовую основу общей культуры. Именно литература выступает на дошкольном этапе, как эффективное средство познавательного развития ребёнка, помогает ему познавать окружающий мир, учит перенимать норму поведения, понимать и любить прекрасное.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9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001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МЕРОПРИЯТИЙ: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048672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ru-RU" sz="2000" i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этап: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беседы, с каждым ребёнком группы, с целью выяснения уровня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читательского интереса индивидуальных литературных предпочтений</a:t>
            </a:r>
            <a:r>
              <a:rPr lang="ru-RU" sz="2000" i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родителей «О чтении в семье».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методического и наглядного материала для реализации проекта.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i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этап: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перспективное планирование по работе с детьми в образовательной деятельности и режимных моментах.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перспективный план взаимодействия с родителями.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консультации для родителей с целью повышения психолого-педагогической компетенции в воспитании грамотного читателя.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i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по реализации проекта.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Театрализация сказки «Колобок», с участием родителей и детей.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новых литературных произведений.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Игры-драматизации по желанию детей.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i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4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ПРОЕКТА: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Предложить принести в группу любимые книги из дома, провести беседу «Моя любимая книга».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Подготовка атрибутов к театрализованной деятельности родителями и воспитателями.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9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73427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с детьми иллюстрации в книгах, познакомить с содержанием.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рекомендации родителям «Книга в жизни ребёнка».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беседу как правильно хранить книги.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41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родителей «Традиции семейного чтения».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книжки-малышки по произведению «Творчество К.И. Чуковского».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книжном уголке: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чтение и рассказывания сказок, чтение наизусть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небольших стихотворений;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Настольный театр, игры с игрушками и масками по русским народным сказкам «репка», «колобок», «теремок».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5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45435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Разучивание стихов к Новому году.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конкурсе «Ёлка в гости к нам спешит», по прочитанным произведениям о предстоящих новогодних праздниках.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«Моя любимая книга».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76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644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Читаем всей семьёй</vt:lpstr>
      <vt:lpstr>ЦЕЛЬ:</vt:lpstr>
      <vt:lpstr>ЗАДАЧИ:</vt:lpstr>
      <vt:lpstr>АКТУАЛЬНОСТЬ:</vt:lpstr>
      <vt:lpstr>ПЛАН МЕРОПРИЯТИЙ:</vt:lpstr>
      <vt:lpstr>ЭТАПЫ РЕАЛИЗАЦИИ ПРОЕКТА: СЕНТЯБРЬ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  <vt:lpstr>ОЖИДАЕМЫЙ РЕЗУЛЬТАТ: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Читаем всей семьёй</dc:title>
  <dc:creator>gr201</dc:creator>
  <cp:lastModifiedBy>Сергей</cp:lastModifiedBy>
  <cp:revision>10</cp:revision>
  <dcterms:created xsi:type="dcterms:W3CDTF">2018-03-05T01:57:16Z</dcterms:created>
  <dcterms:modified xsi:type="dcterms:W3CDTF">2018-08-01T09:57:26Z</dcterms:modified>
</cp:coreProperties>
</file>