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0" r:id="rId10"/>
    <p:sldId id="259" r:id="rId11"/>
    <p:sldId id="261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6600"/>
    <a:srgbClr val="CC0000"/>
    <a:srgbClr val="FF33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38424-A4AE-4835-9FED-782930D56C24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E88D2-408F-4DC0-915A-1349E69B6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2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E88D2-408F-4DC0-915A-1349E69B63B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922D-3C38-46FC-ACEA-76D168E681E3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B662-3AED-4C34-AADC-C7F59D5E5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922D-3C38-46FC-ACEA-76D168E681E3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B662-3AED-4C34-AADC-C7F59D5E5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922D-3C38-46FC-ACEA-76D168E681E3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B662-3AED-4C34-AADC-C7F59D5E5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922D-3C38-46FC-ACEA-76D168E681E3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B662-3AED-4C34-AADC-C7F59D5E5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922D-3C38-46FC-ACEA-76D168E681E3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B662-3AED-4C34-AADC-C7F59D5E5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922D-3C38-46FC-ACEA-76D168E681E3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B662-3AED-4C34-AADC-C7F59D5E5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922D-3C38-46FC-ACEA-76D168E681E3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B662-3AED-4C34-AADC-C7F59D5E5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922D-3C38-46FC-ACEA-76D168E681E3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B662-3AED-4C34-AADC-C7F59D5E5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922D-3C38-46FC-ACEA-76D168E681E3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B662-3AED-4C34-AADC-C7F59D5E5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922D-3C38-46FC-ACEA-76D168E681E3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B662-3AED-4C34-AADC-C7F59D5E5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922D-3C38-46FC-ACEA-76D168E681E3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B662-3AED-4C34-AADC-C7F59D5E5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4922D-3C38-46FC-ACEA-76D168E681E3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1B662-3AED-4C34-AADC-C7F59D5E5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20.gif"/><Relationship Id="rId3" Type="http://schemas.openxmlformats.org/officeDocument/2006/relationships/image" Target="../media/image58.jpeg"/><Relationship Id="rId7" Type="http://schemas.openxmlformats.org/officeDocument/2006/relationships/image" Target="../media/image60.jpeg"/><Relationship Id="rId12" Type="http://schemas.openxmlformats.org/officeDocument/2006/relationships/slide" Target="slide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image" Target="../media/image62.jpeg"/><Relationship Id="rId5" Type="http://schemas.openxmlformats.org/officeDocument/2006/relationships/image" Target="../media/image59.jpeg"/><Relationship Id="rId10" Type="http://schemas.openxmlformats.org/officeDocument/2006/relationships/slide" Target="slide20.xml"/><Relationship Id="rId4" Type="http://schemas.openxmlformats.org/officeDocument/2006/relationships/slide" Target="slide17.xml"/><Relationship Id="rId9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20.gif"/><Relationship Id="rId7" Type="http://schemas.openxmlformats.org/officeDocument/2006/relationships/image" Target="../media/image6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20.gif"/><Relationship Id="rId7" Type="http://schemas.openxmlformats.org/officeDocument/2006/relationships/image" Target="../media/image6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20.gif"/><Relationship Id="rId7" Type="http://schemas.openxmlformats.org/officeDocument/2006/relationships/image" Target="../media/image6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slide" Target="slide15.xml"/><Relationship Id="rId7" Type="http://schemas.openxmlformats.org/officeDocument/2006/relationships/image" Target="../media/image61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0.gif"/><Relationship Id="rId3" Type="http://schemas.openxmlformats.org/officeDocument/2006/relationships/slide" Target="slide15.xml"/><Relationship Id="rId7" Type="http://schemas.openxmlformats.org/officeDocument/2006/relationships/slide" Target="slide9.xml"/><Relationship Id="rId12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11" Type="http://schemas.openxmlformats.org/officeDocument/2006/relationships/image" Target="../media/image18.jpeg"/><Relationship Id="rId5" Type="http://schemas.openxmlformats.org/officeDocument/2006/relationships/slide" Target="slide3.xml"/><Relationship Id="rId10" Type="http://schemas.openxmlformats.org/officeDocument/2006/relationships/image" Target="../media/image17.gif"/><Relationship Id="rId4" Type="http://schemas.openxmlformats.org/officeDocument/2006/relationships/image" Target="../media/image14.gif"/><Relationship Id="rId9" Type="http://schemas.openxmlformats.org/officeDocument/2006/relationships/slide" Target="slide21.xml"/><Relationship Id="rId14" Type="http://schemas.openxmlformats.org/officeDocument/2006/relationships/image" Target="../media/image21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20.gif"/><Relationship Id="rId7" Type="http://schemas.openxmlformats.org/officeDocument/2006/relationships/image" Target="../media/image6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69.jpeg"/><Relationship Id="rId9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8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7.xml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10" Type="http://schemas.openxmlformats.org/officeDocument/2006/relationships/image" Target="../media/image29.jpeg"/><Relationship Id="rId4" Type="http://schemas.openxmlformats.org/officeDocument/2006/relationships/image" Target="../media/image27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10" Type="http://schemas.openxmlformats.org/officeDocument/2006/relationships/image" Target="../media/image29.jpeg"/><Relationship Id="rId4" Type="http://schemas.openxmlformats.org/officeDocument/2006/relationships/image" Target="../media/image34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7.png"/><Relationship Id="rId7" Type="http://schemas.openxmlformats.org/officeDocument/2006/relationships/image" Target="../media/image4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pn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29.jpeg"/><Relationship Id="rId4" Type="http://schemas.openxmlformats.org/officeDocument/2006/relationships/image" Target="../media/image42.jpe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9.jpeg"/><Relationship Id="rId3" Type="http://schemas.openxmlformats.org/officeDocument/2006/relationships/image" Target="../media/image47.jpeg"/><Relationship Id="rId7" Type="http://schemas.openxmlformats.org/officeDocument/2006/relationships/image" Target="../media/image49.gif"/><Relationship Id="rId12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51.gif"/><Relationship Id="rId5" Type="http://schemas.openxmlformats.org/officeDocument/2006/relationships/image" Target="../media/image48.gif"/><Relationship Id="rId10" Type="http://schemas.openxmlformats.org/officeDocument/2006/relationships/slide" Target="slide12.xml"/><Relationship Id="rId4" Type="http://schemas.openxmlformats.org/officeDocument/2006/relationships/slide" Target="slide14.xml"/><Relationship Id="rId9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340768"/>
            <a:ext cx="59057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olstyak" pitchFamily="82" charset="0"/>
              </a:rPr>
              <a:t>Математическая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olstyak" pitchFamily="82" charset="0"/>
              </a:rPr>
              <a:t>полянка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olstyak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9545" y="6149296"/>
            <a:ext cx="4392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latin typeface="a_Romanus" pitchFamily="82" charset="-52"/>
              </a:rPr>
              <a:t>Презентацию подготовила: </a:t>
            </a:r>
            <a:r>
              <a:rPr lang="ru-RU" sz="1900" b="1" dirty="0" err="1" smtClean="0">
                <a:latin typeface="a_Romanus" pitchFamily="82" charset="-52"/>
              </a:rPr>
              <a:t>Чиданова</a:t>
            </a:r>
            <a:r>
              <a:rPr lang="ru-RU" sz="1900" b="1" dirty="0" smtClean="0">
                <a:latin typeface="a_Romanus" pitchFamily="82" charset="-52"/>
              </a:rPr>
              <a:t> Ольга Владимировна</a:t>
            </a:r>
            <a:endParaRPr lang="ru-RU" sz="1900" b="1" dirty="0">
              <a:latin typeface="a_Romanus" pitchFamily="82" charset="-52"/>
            </a:endParaRPr>
          </a:p>
        </p:txBody>
      </p:sp>
      <p:pic>
        <p:nvPicPr>
          <p:cNvPr id="4098" name="Picture 2" descr="D:\Школа\Рисунки\Растение\цветы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1800200" cy="1631431"/>
          </a:xfrm>
          <a:prstGeom prst="rect">
            <a:avLst/>
          </a:prstGeom>
          <a:noFill/>
        </p:spPr>
      </p:pic>
      <p:pic>
        <p:nvPicPr>
          <p:cNvPr id="4099" name="Picture 3" descr="D:\Школа\Рисунки\Растение\цветочки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429000"/>
            <a:ext cx="1368152" cy="1368152"/>
          </a:xfrm>
          <a:prstGeom prst="rect">
            <a:avLst/>
          </a:prstGeom>
          <a:noFill/>
        </p:spPr>
      </p:pic>
      <p:pic>
        <p:nvPicPr>
          <p:cNvPr id="4100" name="Picture 4" descr="D:\Школа\Рисунки\Растение\Цветоч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852936"/>
            <a:ext cx="1481137" cy="1377950"/>
          </a:xfrm>
          <a:prstGeom prst="rect">
            <a:avLst/>
          </a:prstGeom>
          <a:noFill/>
        </p:spPr>
      </p:pic>
      <p:pic>
        <p:nvPicPr>
          <p:cNvPr id="4101" name="Picture 5" descr="D:\Школа\Рисунки\Растение\Рисунок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573016"/>
            <a:ext cx="942975" cy="1190625"/>
          </a:xfrm>
          <a:prstGeom prst="rect">
            <a:avLst/>
          </a:prstGeom>
          <a:noFill/>
        </p:spPr>
      </p:pic>
      <p:pic>
        <p:nvPicPr>
          <p:cNvPr id="3074" name="Picture 2" descr="D:\Школа\Рисунки\Животный мир\Насекомые\улитка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509120"/>
            <a:ext cx="1228725" cy="914400"/>
          </a:xfrm>
          <a:prstGeom prst="rect">
            <a:avLst/>
          </a:prstGeom>
          <a:noFill/>
        </p:spPr>
      </p:pic>
      <p:pic>
        <p:nvPicPr>
          <p:cNvPr id="3075" name="Picture 3" descr="D:\Школа\Рисунки\Животный мир\Насекомые\Рисунок16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2204864"/>
            <a:ext cx="738758" cy="738758"/>
          </a:xfrm>
          <a:prstGeom prst="rect">
            <a:avLst/>
          </a:prstGeom>
          <a:noFill/>
        </p:spPr>
      </p:pic>
      <p:pic>
        <p:nvPicPr>
          <p:cNvPr id="3076" name="Picture 4" descr="D:\Школа\Рисунки\Животный мир\Насекомые\р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2144" y="4293096"/>
            <a:ext cx="1751856" cy="1751856"/>
          </a:xfrm>
          <a:prstGeom prst="rect">
            <a:avLst/>
          </a:prstGeom>
          <a:noFill/>
        </p:spPr>
      </p:pic>
      <p:pic>
        <p:nvPicPr>
          <p:cNvPr id="3077" name="Picture 5" descr="D:\Школа\Рисунки\Животный мир\Насекомые\пчёлки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2060848"/>
            <a:ext cx="1047750" cy="876300"/>
          </a:xfrm>
          <a:prstGeom prst="rect">
            <a:avLst/>
          </a:prstGeom>
          <a:noFill/>
        </p:spPr>
      </p:pic>
      <p:pic>
        <p:nvPicPr>
          <p:cNvPr id="3078" name="Picture 6" descr="D:\Школа\Рисунки\Животный мир\Насекомые\пч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1520" y="4653136"/>
            <a:ext cx="1080120" cy="1080120"/>
          </a:xfrm>
          <a:prstGeom prst="rect">
            <a:avLst/>
          </a:prstGeom>
          <a:noFill/>
        </p:spPr>
      </p:pic>
      <p:pic>
        <p:nvPicPr>
          <p:cNvPr id="3079" name="Picture 7" descr="D:\Школа\Рисунки\Животный мир\Насекомые\Рбожьи кор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6771" y="5949280"/>
            <a:ext cx="2219325" cy="809625"/>
          </a:xfrm>
          <a:prstGeom prst="rect">
            <a:avLst/>
          </a:prstGeom>
          <a:noFill/>
        </p:spPr>
      </p:pic>
      <p:pic>
        <p:nvPicPr>
          <p:cNvPr id="3080" name="Picture 8" descr="D:\Школа\Рисунки\Животный мир\Насекомые\бабоч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895738">
            <a:off x="7263355" y="826930"/>
            <a:ext cx="1120954" cy="1002959"/>
          </a:xfrm>
          <a:prstGeom prst="rect">
            <a:avLst/>
          </a:prstGeom>
          <a:noFill/>
        </p:spPr>
      </p:pic>
      <p:pic>
        <p:nvPicPr>
          <p:cNvPr id="3081" name="Picture 9" descr="D:\Школа\Рисунки\Животный мир\Насекомые\бабочка12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896871">
            <a:off x="1037914" y="885473"/>
            <a:ext cx="962025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2627784" y="332656"/>
            <a:ext cx="3887663" cy="10810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Репка выросла большая!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Вот компания какая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Собирает урожай.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Ну-ка, всех их сосчитай!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5" name="Picture 4" descr="24-6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424936" cy="5367794"/>
          </a:xfrm>
          <a:prstGeom prst="rect">
            <a:avLst/>
          </a:prstGeom>
          <a:noFill/>
        </p:spPr>
      </p:pic>
      <p:pic>
        <p:nvPicPr>
          <p:cNvPr id="5" name="Picture 4" descr="D:\Школа\Рисунки\Мультяшки\загружено (6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872736" cy="1299617"/>
          </a:xfrm>
          <a:prstGeom prst="rect">
            <a:avLst/>
          </a:prstGeom>
          <a:noFill/>
        </p:spPr>
      </p:pic>
      <p:pic>
        <p:nvPicPr>
          <p:cNvPr id="4098" name="Picture 2" descr="D:\Школа\Рисунки\Мультяшки\Лунтик\загружено (5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FFF1"/>
              </a:clrFrom>
              <a:clrTo>
                <a:srgbClr val="F4FF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64096" cy="86409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115616" y="332656"/>
            <a:ext cx="648072" cy="707886"/>
          </a:xfrm>
          <a:prstGeom prst="rect">
            <a:avLst/>
          </a:prstGeom>
          <a:solidFill>
            <a:srgbClr val="FF33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411760" y="188640"/>
            <a:ext cx="4715793" cy="144001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На траве лежит улов.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Сосчитайте, сколько штук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Он поймал зубастых щук?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Сколько выловил Корней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Полосатых окуней?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" name="Picture 4" descr="2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904656" cy="4964832"/>
          </a:xfrm>
          <a:prstGeom prst="rect">
            <a:avLst/>
          </a:prstGeom>
          <a:noFill/>
        </p:spPr>
      </p:pic>
      <p:pic>
        <p:nvPicPr>
          <p:cNvPr id="6" name="Picture 4" descr="D:\Школа\Рисунки\Мультяшки\загружено (6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872736" cy="1299617"/>
          </a:xfrm>
          <a:prstGeom prst="rect">
            <a:avLst/>
          </a:prstGeom>
          <a:noFill/>
        </p:spPr>
      </p:pic>
      <p:pic>
        <p:nvPicPr>
          <p:cNvPr id="7" name="Picture 2" descr="D:\Школа\Рисунки\Мультяшки\Лунтик\загружено (5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FFF1"/>
              </a:clrFrom>
              <a:clrTo>
                <a:srgbClr val="F4FF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64096" cy="8640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5616" y="332656"/>
            <a:ext cx="648072" cy="707886"/>
          </a:xfrm>
          <a:prstGeom prst="rect">
            <a:avLst/>
          </a:prstGeom>
          <a:solidFill>
            <a:srgbClr val="FF33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332656"/>
            <a:ext cx="648072" cy="707886"/>
          </a:xfrm>
          <a:prstGeom prst="rect">
            <a:avLst/>
          </a:prstGeom>
          <a:solidFill>
            <a:srgbClr val="FF33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512" y="980728"/>
            <a:ext cx="3888432" cy="13684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Надевали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совушки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Шляпы на головушки.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А одна всю ночь летала,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Шляпу где-то потеряла.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4" descr="24-6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276872"/>
            <a:ext cx="8698813" cy="4392215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11960" y="908720"/>
            <a:ext cx="432117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  <a:t>И сидит одна. Сердита,</a:t>
            </a:r>
            <a:b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  <a:t>Голова-то непокрыта!</a:t>
            </a:r>
            <a:b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  <a:t>Клювик вниз, поджала лапы.</a:t>
            </a:r>
            <a:b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  <a:t>Сколько сов надели шляпы?</a:t>
            </a:r>
          </a:p>
        </p:txBody>
      </p:sp>
      <p:pic>
        <p:nvPicPr>
          <p:cNvPr id="6" name="Picture 4" descr="D:\Школа\Рисунки\Мультяшки\загружено (6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872736" cy="1299617"/>
          </a:xfrm>
          <a:prstGeom prst="rect">
            <a:avLst/>
          </a:prstGeom>
          <a:noFill/>
        </p:spPr>
      </p:pic>
      <p:pic>
        <p:nvPicPr>
          <p:cNvPr id="7" name="Picture 2" descr="D:\Школа\Рисунки\Мультяшки\Лунтик\загружено (5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FFF1"/>
              </a:clrFrom>
              <a:clrTo>
                <a:srgbClr val="F4FF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44624"/>
            <a:ext cx="864096" cy="8640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5616" y="116632"/>
            <a:ext cx="648072" cy="707886"/>
          </a:xfrm>
          <a:prstGeom prst="rect">
            <a:avLst/>
          </a:prstGeom>
          <a:solidFill>
            <a:srgbClr val="FF33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148064" y="261268"/>
            <a:ext cx="3132138" cy="8634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Ну-ка, сосчитай-ка!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И на той же кочке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Сосчитай цветочки.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" name="Picture 5" descr="15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253392" cy="5415086"/>
          </a:xfrm>
          <a:prstGeom prst="rect">
            <a:avLst/>
          </a:prstGeom>
          <a:noFill/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32122" y="261714"/>
            <a:ext cx="37798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  <a:t>Ушки над бугром торчат...</a:t>
            </a:r>
            <a:b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  <a:t>Пара — это зайка.</a:t>
            </a:r>
            <a:b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  <a:t>Сколько за бугром зайчат</a:t>
            </a:r>
            <a:r>
              <a:rPr lang="ru-RU" sz="2000" b="1" dirty="0" smtClean="0">
                <a:solidFill>
                  <a:srgbClr val="000066"/>
                </a:solidFill>
                <a:latin typeface="Comic Sans MS" pitchFamily="66" charset="0"/>
              </a:rPr>
              <a:t>?</a:t>
            </a:r>
            <a:endParaRPr lang="ru-RU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6" name="Picture 4" descr="D:\Школа\Рисунки\Мультяшки\загружено (6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872736" cy="1299617"/>
          </a:xfrm>
          <a:prstGeom prst="rect">
            <a:avLst/>
          </a:prstGeom>
          <a:noFill/>
        </p:spPr>
      </p:pic>
      <p:pic>
        <p:nvPicPr>
          <p:cNvPr id="9" name="Picture 2" descr="D:\Школа\Рисунки\Мультяшки\Лунтик\загружено (5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FFF1"/>
              </a:clrFrom>
              <a:clrTo>
                <a:srgbClr val="F4FF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124744"/>
            <a:ext cx="864096" cy="8640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5536" y="2204864"/>
            <a:ext cx="648072" cy="707886"/>
          </a:xfrm>
          <a:prstGeom prst="rect">
            <a:avLst/>
          </a:prstGeom>
          <a:solidFill>
            <a:srgbClr val="FF33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212976"/>
            <a:ext cx="864096" cy="707886"/>
          </a:xfrm>
          <a:prstGeom prst="rect">
            <a:avLst/>
          </a:prstGeom>
          <a:solidFill>
            <a:srgbClr val="FF33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512" y="188640"/>
            <a:ext cx="3600450" cy="136825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Съем огромный апельсин,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А потом ещё один.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Сможешь в вазе сосчитать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Сколько остаётся? ...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" name="Picture 4" descr="24-6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235" y="1482954"/>
            <a:ext cx="6624141" cy="5258414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0" y="260673"/>
            <a:ext cx="3600450" cy="115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rgbClr val="000066"/>
                </a:solidFill>
                <a:latin typeface="Comic Sans MS" pitchFamily="66" charset="0"/>
              </a:rPr>
              <a:t>Посмотри </a:t>
            </a:r>
            <a: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  <a:t>сперва на вазу,</a:t>
            </a:r>
            <a:b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  <a:t>А потом считай все сразу:</a:t>
            </a:r>
            <a:b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  <a:t>Если б я не ел совсем,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  <a:t>Сколько их было?...</a:t>
            </a:r>
            <a:endParaRPr lang="ru-RU" sz="3200" dirty="0"/>
          </a:p>
        </p:txBody>
      </p:sp>
      <p:pic>
        <p:nvPicPr>
          <p:cNvPr id="6" name="Picture 4" descr="D:\Школа\Рисунки\Мультяшки\загружено (6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872736" cy="1299617"/>
          </a:xfrm>
          <a:prstGeom prst="rect">
            <a:avLst/>
          </a:prstGeom>
          <a:noFill/>
        </p:spPr>
      </p:pic>
      <p:pic>
        <p:nvPicPr>
          <p:cNvPr id="7" name="Picture 2" descr="D:\Школа\Рисунки\Мультяшки\Лунтик\загружено (5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FFF1"/>
              </a:clrFrom>
              <a:clrTo>
                <a:srgbClr val="F4FF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140968"/>
            <a:ext cx="864096" cy="8640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4221088"/>
            <a:ext cx="648072" cy="707886"/>
          </a:xfrm>
          <a:prstGeom prst="rect">
            <a:avLst/>
          </a:prstGeom>
          <a:solidFill>
            <a:srgbClr val="FF33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157192"/>
            <a:ext cx="648072" cy="707886"/>
          </a:xfrm>
          <a:prstGeom prst="rect">
            <a:avLst/>
          </a:prstGeom>
          <a:solidFill>
            <a:srgbClr val="FF33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Школа\Рисунки\Цифры буквы и др\GOLD2_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992" y="5229200"/>
            <a:ext cx="1113656" cy="1113656"/>
          </a:xfrm>
          <a:prstGeom prst="rect">
            <a:avLst/>
          </a:prstGeom>
          <a:noFill/>
        </p:spPr>
      </p:pic>
      <p:pic>
        <p:nvPicPr>
          <p:cNvPr id="9220" name="Picture 4" descr="D:\Школа\Рисунки\Цифры буквы и др\GOLD2_2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284984"/>
            <a:ext cx="1152128" cy="1152128"/>
          </a:xfrm>
          <a:prstGeom prst="rect">
            <a:avLst/>
          </a:prstGeom>
          <a:noFill/>
        </p:spPr>
      </p:pic>
      <p:pic>
        <p:nvPicPr>
          <p:cNvPr id="9221" name="Picture 5" descr="D:\Школа\Рисунки\Цифры буквы и др\GOLD2_3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700808"/>
            <a:ext cx="1152128" cy="1152128"/>
          </a:xfrm>
          <a:prstGeom prst="rect">
            <a:avLst/>
          </a:prstGeom>
          <a:noFill/>
        </p:spPr>
      </p:pic>
      <p:pic>
        <p:nvPicPr>
          <p:cNvPr id="9222" name="Picture 6" descr="D:\Школа\Рисунки\Цифры буквы и др\GOLD2_4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3429000"/>
            <a:ext cx="1152128" cy="1152128"/>
          </a:xfrm>
          <a:prstGeom prst="rect">
            <a:avLst/>
          </a:prstGeom>
          <a:noFill/>
        </p:spPr>
      </p:pic>
      <p:pic>
        <p:nvPicPr>
          <p:cNvPr id="9223" name="Picture 7" descr="D:\Школа\Рисунки\Цифры буквы и др\GOLD2_5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360" y="5229200"/>
            <a:ext cx="1152128" cy="1152128"/>
          </a:xfrm>
          <a:prstGeom prst="rect">
            <a:avLst/>
          </a:prstGeom>
          <a:noFill/>
        </p:spPr>
      </p:pic>
      <p:pic>
        <p:nvPicPr>
          <p:cNvPr id="8" name="Picture 3" descr="D:\Школа\Рисунки\Мультяшки\1573.gi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2771800" y="3068960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Школа\Рисунки\Мультяшки\1573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28384" y="72008"/>
            <a:ext cx="1052736" cy="1052736"/>
          </a:xfrm>
          <a:prstGeom prst="rect">
            <a:avLst/>
          </a:prstGeom>
          <a:noFill/>
        </p:spPr>
      </p:pic>
      <p:pic>
        <p:nvPicPr>
          <p:cNvPr id="5122" name="Picture 2" descr="D:\Школа\Документы рабочие\Для работы воспитателя\Всё для детского сада\Развите позн. проц\Математика 1-10\сосчитай1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6264696" cy="6425330"/>
          </a:xfrm>
          <a:prstGeom prst="rect">
            <a:avLst/>
          </a:prstGeom>
          <a:noFill/>
        </p:spPr>
      </p:pic>
      <p:pic>
        <p:nvPicPr>
          <p:cNvPr id="12" name="Picture 3" descr="D:\Школа\Рисунки\Цифры буквы и др\GOLD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484784"/>
            <a:ext cx="904846" cy="904846"/>
          </a:xfrm>
          <a:prstGeom prst="rect">
            <a:avLst/>
          </a:prstGeom>
          <a:noFill/>
        </p:spPr>
      </p:pic>
      <p:pic>
        <p:nvPicPr>
          <p:cNvPr id="13" name="Picture 4" descr="D:\Школа\Рисунки\Цифры буквы и др\GOLD2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2708920"/>
            <a:ext cx="936104" cy="936104"/>
          </a:xfrm>
          <a:prstGeom prst="rect">
            <a:avLst/>
          </a:prstGeom>
          <a:noFill/>
        </p:spPr>
      </p:pic>
      <p:pic>
        <p:nvPicPr>
          <p:cNvPr id="14" name="Picture 5" descr="D:\Школа\Рисунки\Цифры буквы и др\GOLD2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3933056"/>
            <a:ext cx="936104" cy="936104"/>
          </a:xfrm>
          <a:prstGeom prst="rect">
            <a:avLst/>
          </a:prstGeom>
          <a:noFill/>
        </p:spPr>
      </p:pic>
      <p:pic>
        <p:nvPicPr>
          <p:cNvPr id="15" name="Picture 6" descr="D:\Школа\Рисунки\Цифры буквы и др\GOLD2_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5157192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04046E-6 L -0.68108 0.35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00" y="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5549E-6 L -0.39757 0.183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Школа\Рисунки\Мультяшки\1573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28384" y="72008"/>
            <a:ext cx="1052736" cy="1052736"/>
          </a:xfrm>
          <a:prstGeom prst="rect">
            <a:avLst/>
          </a:prstGeom>
          <a:noFill/>
        </p:spPr>
      </p:pic>
      <p:pic>
        <p:nvPicPr>
          <p:cNvPr id="6146" name="Picture 2" descr="D:\Школа\Документы рабочие\Для работы воспитателя\Всё для детского сада\Развите позн. проц\Математика 1-10\сосчитай3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6264696" cy="6425329"/>
          </a:xfrm>
          <a:prstGeom prst="rect">
            <a:avLst/>
          </a:prstGeom>
          <a:noFill/>
        </p:spPr>
      </p:pic>
      <p:pic>
        <p:nvPicPr>
          <p:cNvPr id="10" name="Picture 3" descr="D:\Школа\Рисунки\Цифры буквы и др\GOLD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484784"/>
            <a:ext cx="904846" cy="904846"/>
          </a:xfrm>
          <a:prstGeom prst="rect">
            <a:avLst/>
          </a:prstGeom>
          <a:noFill/>
        </p:spPr>
      </p:pic>
      <p:pic>
        <p:nvPicPr>
          <p:cNvPr id="11" name="Picture 4" descr="D:\Школа\Рисунки\Цифры буквы и др\GOLD2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2708920"/>
            <a:ext cx="936104" cy="936104"/>
          </a:xfrm>
          <a:prstGeom prst="rect">
            <a:avLst/>
          </a:prstGeom>
          <a:noFill/>
        </p:spPr>
      </p:pic>
      <p:pic>
        <p:nvPicPr>
          <p:cNvPr id="12" name="Picture 5" descr="D:\Школа\Рисунки\Цифры буквы и др\GOLD2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3933056"/>
            <a:ext cx="936104" cy="936104"/>
          </a:xfrm>
          <a:prstGeom prst="rect">
            <a:avLst/>
          </a:prstGeom>
          <a:noFill/>
        </p:spPr>
      </p:pic>
      <p:pic>
        <p:nvPicPr>
          <p:cNvPr id="13" name="Picture 6" descr="D:\Школа\Рисунки\Цифры буквы и др\GOLD2_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5157192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1573 L -0.68906 0.172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948E-6 L -0.40937 0.3459 " pathEditMode="relative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Школа\Рисунки\Мультяшки\1573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28384" y="72008"/>
            <a:ext cx="1052736" cy="1052736"/>
          </a:xfrm>
          <a:prstGeom prst="rect">
            <a:avLst/>
          </a:prstGeom>
          <a:noFill/>
        </p:spPr>
      </p:pic>
      <p:pic>
        <p:nvPicPr>
          <p:cNvPr id="7171" name="Picture 3" descr="D:\Школа\Документы рабочие\Для работы воспитателя\Всё для детского сада\Развите позн. проц\Математика 1-10\сосчитай2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68" y="116632"/>
            <a:ext cx="6375648" cy="6539126"/>
          </a:xfrm>
          <a:prstGeom prst="rect">
            <a:avLst/>
          </a:prstGeom>
          <a:noFill/>
        </p:spPr>
      </p:pic>
      <p:pic>
        <p:nvPicPr>
          <p:cNvPr id="10" name="Picture 3" descr="D:\Школа\Рисунки\Цифры буквы и др\GOLD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484784"/>
            <a:ext cx="904846" cy="904846"/>
          </a:xfrm>
          <a:prstGeom prst="rect">
            <a:avLst/>
          </a:prstGeom>
          <a:noFill/>
        </p:spPr>
      </p:pic>
      <p:pic>
        <p:nvPicPr>
          <p:cNvPr id="11" name="Picture 4" descr="D:\Школа\Рисунки\Цифры буквы и др\GOLD2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2708920"/>
            <a:ext cx="936104" cy="936104"/>
          </a:xfrm>
          <a:prstGeom prst="rect">
            <a:avLst/>
          </a:prstGeom>
          <a:noFill/>
        </p:spPr>
      </p:pic>
      <p:pic>
        <p:nvPicPr>
          <p:cNvPr id="12" name="Picture 5" descr="D:\Школа\Рисунки\Цифры буквы и др\GOLD2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3933056"/>
            <a:ext cx="936104" cy="936104"/>
          </a:xfrm>
          <a:prstGeom prst="rect">
            <a:avLst/>
          </a:prstGeom>
          <a:noFill/>
        </p:spPr>
      </p:pic>
      <p:pic>
        <p:nvPicPr>
          <p:cNvPr id="13" name="Picture 6" descr="D:\Школа\Рисунки\Цифры буквы и др\GOLD2_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5157192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5434E-6 L -0.77188 0.35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5549E-6 L -0.54722 0.173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5.78035E-6 L -0.33855 0.53503 " pathEditMode="relative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D:\Школа\Рисунки\Цифры буквы и др\GOLD2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564904"/>
            <a:ext cx="936104" cy="936104"/>
          </a:xfrm>
          <a:prstGeom prst="rect">
            <a:avLst/>
          </a:prstGeom>
          <a:noFill/>
        </p:spPr>
      </p:pic>
      <p:pic>
        <p:nvPicPr>
          <p:cNvPr id="9" name="Picture 3" descr="D:\Школа\Рисунки\Мультяшки\1573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28384" y="72008"/>
            <a:ext cx="1052736" cy="1052736"/>
          </a:xfrm>
          <a:prstGeom prst="rect">
            <a:avLst/>
          </a:prstGeom>
          <a:noFill/>
        </p:spPr>
      </p:pic>
      <p:pic>
        <p:nvPicPr>
          <p:cNvPr id="11" name="Picture 8" descr="D:\Школа\Рисунки\Цифры буквы и др\GOLD2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3789040"/>
            <a:ext cx="936104" cy="936104"/>
          </a:xfrm>
          <a:prstGeom prst="rect">
            <a:avLst/>
          </a:prstGeom>
          <a:noFill/>
        </p:spPr>
      </p:pic>
      <p:pic>
        <p:nvPicPr>
          <p:cNvPr id="8194" name="Picture 2" descr="D:\Школа\Документы рабочие\Для работы воспитателя\Всё для детского сада\Развите позн. проц\Математика 1-10\сосчитай4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16632"/>
            <a:ext cx="6388910" cy="6552728"/>
          </a:xfrm>
          <a:prstGeom prst="rect">
            <a:avLst/>
          </a:prstGeom>
          <a:noFill/>
        </p:spPr>
      </p:pic>
      <p:pic>
        <p:nvPicPr>
          <p:cNvPr id="13" name="Picture 6" descr="D:\Школа\Рисунки\Цифры буквы и др\GOLD2_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1340768"/>
            <a:ext cx="936104" cy="936104"/>
          </a:xfrm>
          <a:prstGeom prst="rect">
            <a:avLst/>
          </a:prstGeom>
          <a:noFill/>
        </p:spPr>
      </p:pic>
      <p:pic>
        <p:nvPicPr>
          <p:cNvPr id="14" name="Picture 9" descr="D:\Школа\Рисунки\Цифры буквы и др\GOLD2_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5013176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7.45665E-6 L -0.55122 0.54544 " pathEditMode="relative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50289E-6 L -0.31112 0.372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79191E-6 L -0.77969 0.010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Рисунки\Мультяшки\Лунтик\76.png"/>
          <p:cNvPicPr>
            <a:picLocks noChangeAspect="1" noChangeArrowheads="1"/>
          </p:cNvPicPr>
          <p:nvPr/>
        </p:nvPicPr>
        <p:blipFill>
          <a:blip r:embed="rId2" cstate="print"/>
          <a:srcRect t="4899" r="2788" b="5276"/>
          <a:stretch>
            <a:fillRect/>
          </a:stretch>
        </p:blipFill>
        <p:spPr bwMode="auto">
          <a:xfrm>
            <a:off x="251520" y="116632"/>
            <a:ext cx="5256584" cy="6570730"/>
          </a:xfrm>
          <a:prstGeom prst="rect">
            <a:avLst/>
          </a:prstGeom>
          <a:noFill/>
        </p:spPr>
      </p:pic>
      <p:pic>
        <p:nvPicPr>
          <p:cNvPr id="1032" name="Picture 8" descr="D:\Школа\Рисунки\Растение\AMARYLIS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78058"/>
            <a:ext cx="1296144" cy="2663310"/>
          </a:xfrm>
          <a:prstGeom prst="rect">
            <a:avLst/>
          </a:prstGeom>
          <a:noFill/>
        </p:spPr>
      </p:pic>
      <p:pic>
        <p:nvPicPr>
          <p:cNvPr id="1034" name="Picture 10" descr="D:\Школа\Рисунки\Растение\BLACKEYE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276871"/>
            <a:ext cx="1656184" cy="2760307"/>
          </a:xfrm>
          <a:prstGeom prst="rect">
            <a:avLst/>
          </a:prstGeom>
          <a:noFill/>
        </p:spPr>
      </p:pic>
      <p:pic>
        <p:nvPicPr>
          <p:cNvPr id="1036" name="Picture 12" descr="D:\Школа\Рисунки\Растение\prd001e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492896"/>
            <a:ext cx="1710308" cy="2336758"/>
          </a:xfrm>
          <a:prstGeom prst="rect">
            <a:avLst/>
          </a:prstGeom>
          <a:noFill/>
        </p:spPr>
      </p:pic>
      <p:pic>
        <p:nvPicPr>
          <p:cNvPr id="2054" name="Picture 6" descr="D:\Школа\Рисунки\Животный мир\Насекомые\улей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-1"/>
            <a:ext cx="2160240" cy="1920213"/>
          </a:xfrm>
          <a:prstGeom prst="rect">
            <a:avLst/>
          </a:prstGeom>
          <a:noFill/>
        </p:spPr>
      </p:pic>
      <p:pic>
        <p:nvPicPr>
          <p:cNvPr id="2050" name="Picture 2" descr="D:\Школа\Рисунки\111\1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72200" y="0"/>
            <a:ext cx="1440160" cy="1544314"/>
          </a:xfrm>
          <a:prstGeom prst="rect">
            <a:avLst/>
          </a:prstGeom>
          <a:noFill/>
        </p:spPr>
      </p:pic>
      <p:pic>
        <p:nvPicPr>
          <p:cNvPr id="2052" name="Picture 4" descr="D:\Школа\Рисунки\Мультяшки\загружено (6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0"/>
            <a:ext cx="1027264" cy="1529730"/>
          </a:xfrm>
          <a:prstGeom prst="rect">
            <a:avLst/>
          </a:prstGeom>
          <a:noFill/>
        </p:spPr>
      </p:pic>
      <p:pic>
        <p:nvPicPr>
          <p:cNvPr id="2051" name="Picture 3" descr="D:\Школа\Рисунки\Мультяшки\1573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372200" y="0"/>
            <a:ext cx="1440160" cy="1440160"/>
          </a:xfrm>
          <a:prstGeom prst="rect">
            <a:avLst/>
          </a:prstGeom>
          <a:noFill/>
        </p:spPr>
      </p:pic>
      <p:pic>
        <p:nvPicPr>
          <p:cNvPr id="2055" name="Picture 7" descr="D:\Школа\Рисунки\Рождество и праздники\колокольчик.gi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39952" y="5157192"/>
            <a:ext cx="611075" cy="680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5 -0.02127 C -0.0842 -0.02173 -0.14305 -0.02197 -0.18108 0.00069 C -0.2191 0.02335 -0.25972 0.06728 -0.25312 0.11422 C -0.24653 0.16116 -0.1941 0.22173 -0.14167 0.28231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7 -0.0007 C 0.09358 -0.00185 0.14896 -0.00278 0.17292 0.01549 C 0.19687 0.03375 0.19375 0.07075 0.18212 0.11005 C 0.17048 0.14959 0.13663 0.20046 0.10278 0.2515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5607E-7 L -0.03142 0.4996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Школа\Рисунки\Мультяшки\1573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28384" y="72008"/>
            <a:ext cx="1052736" cy="1052736"/>
          </a:xfrm>
          <a:prstGeom prst="rect">
            <a:avLst/>
          </a:prstGeom>
          <a:noFill/>
        </p:spPr>
      </p:pic>
      <p:pic>
        <p:nvPicPr>
          <p:cNvPr id="1027" name="Picture 3" descr="D:\Школа\Документы рабочие\Для работы воспитателя\Всё для детского сада\Развите позн. проц\Математика 1-10\сосчитай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16632"/>
            <a:ext cx="6388910" cy="6552728"/>
          </a:xfrm>
          <a:prstGeom prst="rect">
            <a:avLst/>
          </a:prstGeom>
          <a:noFill/>
        </p:spPr>
      </p:pic>
      <p:pic>
        <p:nvPicPr>
          <p:cNvPr id="9" name="Picture 3" descr="D:\Школа\Рисунки\Цифры буквы и др\GOLD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268760"/>
            <a:ext cx="904846" cy="904846"/>
          </a:xfrm>
          <a:prstGeom prst="rect">
            <a:avLst/>
          </a:prstGeom>
          <a:noFill/>
        </p:spPr>
      </p:pic>
      <p:pic>
        <p:nvPicPr>
          <p:cNvPr id="10" name="Picture 4" descr="D:\Школа\Рисунки\Цифры буквы и др\GOLD2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2348880"/>
            <a:ext cx="936104" cy="936104"/>
          </a:xfrm>
          <a:prstGeom prst="rect">
            <a:avLst/>
          </a:prstGeom>
          <a:noFill/>
        </p:spPr>
      </p:pic>
      <p:pic>
        <p:nvPicPr>
          <p:cNvPr id="11" name="Picture 5" descr="D:\Школа\Рисунки\Цифры буквы и др\GOLD2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3429000"/>
            <a:ext cx="936104" cy="936104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7812360" y="5661248"/>
            <a:ext cx="1008112" cy="864096"/>
            <a:chOff x="7164288" y="5445224"/>
            <a:chExt cx="1944216" cy="936104"/>
          </a:xfrm>
        </p:grpSpPr>
        <p:pic>
          <p:nvPicPr>
            <p:cNvPr id="1029" name="Picture 5" descr="D:\Школа\Рисунки\Цифры буквы и др\GOLD2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4288" y="5445224"/>
              <a:ext cx="936104" cy="936104"/>
            </a:xfrm>
            <a:prstGeom prst="rect">
              <a:avLst/>
            </a:prstGeom>
            <a:noFill/>
          </p:spPr>
        </p:pic>
        <p:pic>
          <p:nvPicPr>
            <p:cNvPr id="1030" name="Picture 6" descr="D:\Школа\Рисунки\Цифры буквы и др\GOLD2_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72400" y="5445224"/>
              <a:ext cx="936104" cy="936104"/>
            </a:xfrm>
            <a:prstGeom prst="rect">
              <a:avLst/>
            </a:prstGeom>
            <a:noFill/>
          </p:spPr>
        </p:pic>
      </p:grpSp>
      <p:pic>
        <p:nvPicPr>
          <p:cNvPr id="1031" name="Picture 7" descr="D:\Школа\Рисунки\Цифры буквы и др\GOLD2_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4509120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16185E-6 L -0.31737 0.573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4104E-6 L -0.7757 0.414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0" y="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5607E-6 L -0.53542 -0.062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а\Рисунки\Мультяшки\Лунтик\76.png"/>
          <p:cNvPicPr>
            <a:picLocks noChangeAspect="1" noChangeArrowheads="1"/>
          </p:cNvPicPr>
          <p:nvPr/>
        </p:nvPicPr>
        <p:blipFill>
          <a:blip r:embed="rId2" cstate="print"/>
          <a:srcRect t="4899" r="2788" b="5276"/>
          <a:stretch>
            <a:fillRect/>
          </a:stretch>
        </p:blipFill>
        <p:spPr bwMode="auto">
          <a:xfrm>
            <a:off x="2771800" y="116632"/>
            <a:ext cx="3600400" cy="4500500"/>
          </a:xfrm>
          <a:prstGeom prst="rect">
            <a:avLst/>
          </a:prstGeom>
          <a:noFill/>
        </p:spPr>
      </p:pic>
      <p:sp>
        <p:nvSpPr>
          <p:cNvPr id="4" name="WordArt 16"/>
          <p:cNvSpPr>
            <a:spLocks noChangeArrowheads="1" noChangeShapeType="1" noTextEdit="1"/>
          </p:cNvSpPr>
          <p:nvPr/>
        </p:nvSpPr>
        <p:spPr bwMode="auto">
          <a:xfrm>
            <a:off x="251520" y="5517232"/>
            <a:ext cx="8610600" cy="1219200"/>
          </a:xfrm>
          <a:prstGeom prst="rect">
            <a:avLst/>
          </a:prstGeom>
        </p:spPr>
        <p:txBody>
          <a:bodyPr wrap="none" fromWordArt="1">
            <a:prstTxWarp prst="textDoubleWave1">
              <a:avLst/>
            </a:prstTxWarp>
          </a:bodyPr>
          <a:lstStyle/>
          <a:p>
            <a:pPr algn="ctr"/>
            <a:r>
              <a:rPr lang="ru-RU" sz="3600" b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PresentScript" pitchFamily="2" charset="0"/>
                <a:cs typeface="Times New Roman"/>
              </a:rPr>
              <a:t>Спасибо за участие!</a:t>
            </a:r>
          </a:p>
        </p:txBody>
      </p:sp>
      <p:pic>
        <p:nvPicPr>
          <p:cNvPr id="5" name="Picture 18" descr="Рисунок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581128"/>
            <a:ext cx="6096000" cy="982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1475656" y="256490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2411760" y="4941168"/>
            <a:ext cx="1440160" cy="136815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hlinkClick r:id="rId5" action="ppaction://hlinksldjump"/>
          </p:cNvPr>
          <p:cNvSpPr/>
          <p:nvPr/>
        </p:nvSpPr>
        <p:spPr>
          <a:xfrm>
            <a:off x="6084168" y="2348880"/>
            <a:ext cx="1440160" cy="1368152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3419872" y="404664"/>
            <a:ext cx="2232248" cy="1368152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7" action="ppaction://hlinksldjump"/>
          </p:cNvPr>
          <p:cNvSpPr/>
          <p:nvPr/>
        </p:nvSpPr>
        <p:spPr>
          <a:xfrm>
            <a:off x="5076056" y="4941168"/>
            <a:ext cx="2088232" cy="13681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D:\Школа\Рисунки\111\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347864" y="1916832"/>
            <a:ext cx="2581736" cy="276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Школа\Рисунки\111\1 (19)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791" t="13941" r="58859" b="56217"/>
          <a:stretch>
            <a:fillRect/>
          </a:stretch>
        </p:blipFill>
        <p:spPr bwMode="auto">
          <a:xfrm>
            <a:off x="2123728" y="3447002"/>
            <a:ext cx="4680520" cy="35103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100392" y="1700808"/>
            <a:ext cx="864096" cy="43204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D:\Школа\Рисунки\Оффис\цвет бу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869160"/>
            <a:ext cx="1327532" cy="1670122"/>
          </a:xfrm>
          <a:prstGeom prst="rect">
            <a:avLst/>
          </a:prstGeom>
          <a:noFill/>
        </p:spPr>
      </p:pic>
      <p:pic>
        <p:nvPicPr>
          <p:cNvPr id="3077" name="Picture 5" descr="D:\Школа\Рисунки\111\облож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27570">
            <a:off x="3132974" y="5270174"/>
            <a:ext cx="976808" cy="1466706"/>
          </a:xfrm>
          <a:prstGeom prst="rect">
            <a:avLst/>
          </a:prstGeom>
          <a:noFill/>
        </p:spPr>
      </p:pic>
      <p:pic>
        <p:nvPicPr>
          <p:cNvPr id="3079" name="Picture 7" descr="D:\Школа\Рисунки\111\ёлка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229200"/>
            <a:ext cx="990600" cy="1409700"/>
          </a:xfrm>
          <a:prstGeom prst="rect">
            <a:avLst/>
          </a:prstGeom>
          <a:noFill/>
        </p:spPr>
      </p:pic>
      <p:pic>
        <p:nvPicPr>
          <p:cNvPr id="3080" name="Picture 8" descr="D:\Школа\Рисунки\111\spasatelnyiy-krug.png"/>
          <p:cNvPicPr>
            <a:picLocks noChangeAspect="1" noChangeArrowheads="1"/>
          </p:cNvPicPr>
          <p:nvPr/>
        </p:nvPicPr>
        <p:blipFill>
          <a:blip r:embed="rId6" cstate="print"/>
          <a:srcRect l="4388" t="4390" r="5662" b="3423"/>
          <a:stretch>
            <a:fillRect/>
          </a:stretch>
        </p:blipFill>
        <p:spPr bwMode="auto">
          <a:xfrm>
            <a:off x="7812360" y="5517232"/>
            <a:ext cx="1080120" cy="1106465"/>
          </a:xfrm>
          <a:prstGeom prst="rect">
            <a:avLst/>
          </a:prstGeom>
          <a:noFill/>
        </p:spPr>
      </p:pic>
      <p:pic>
        <p:nvPicPr>
          <p:cNvPr id="3081" name="Picture 9" descr="D:\Школа\Рисунки\111\ikonki-finansyi.png"/>
          <p:cNvPicPr>
            <a:picLocks noChangeAspect="1" noChangeArrowheads="1"/>
          </p:cNvPicPr>
          <p:nvPr/>
        </p:nvPicPr>
        <p:blipFill>
          <a:blip r:embed="rId7" cstate="print"/>
          <a:srcRect l="7323" t="74150" r="64226" b="3801"/>
          <a:stretch>
            <a:fillRect/>
          </a:stretch>
        </p:blipFill>
        <p:spPr bwMode="auto">
          <a:xfrm>
            <a:off x="4716016" y="5373216"/>
            <a:ext cx="1872208" cy="1512168"/>
          </a:xfrm>
          <a:prstGeom prst="rect">
            <a:avLst/>
          </a:prstGeom>
          <a:noFill/>
        </p:spPr>
      </p:pic>
      <p:pic>
        <p:nvPicPr>
          <p:cNvPr id="3082" name="Picture 10" descr="D:\Школа\Рисунки\111\igrushki.png"/>
          <p:cNvPicPr>
            <a:picLocks noChangeAspect="1" noChangeArrowheads="1"/>
          </p:cNvPicPr>
          <p:nvPr/>
        </p:nvPicPr>
        <p:blipFill>
          <a:blip r:embed="rId8" cstate="print"/>
          <a:srcRect l="72400" t="68900" r="3164" b="3801"/>
          <a:stretch>
            <a:fillRect/>
          </a:stretch>
        </p:blipFill>
        <p:spPr bwMode="auto">
          <a:xfrm>
            <a:off x="6444208" y="4437112"/>
            <a:ext cx="1236193" cy="1772816"/>
          </a:xfrm>
          <a:prstGeom prst="rect">
            <a:avLst/>
          </a:prstGeom>
          <a:noFill/>
        </p:spPr>
      </p:pic>
      <p:pic>
        <p:nvPicPr>
          <p:cNvPr id="11" name="Picture 2" descr="D:\Школа\Рисунки\111\10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83753" y="332656"/>
            <a:ext cx="1208727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78035E-8 C 0.1217 -0.06058 0.2434 -0.12092 0.26892 -0.1748 C 0.29444 -0.22867 0.22343 -0.27607 0.1526 -0.32324 " pathEditMode="relative" ptsTypes="aaA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89017E-7 C 0.07187 -0.09041 0.14392 -0.18058 0.14913 -0.23584 C 0.15434 -0.2911 0.09271 -0.31168 0.03125 -0.33203 " pathEditMode="relative" ptsTypes="aaA">
                                      <p:cBhvr>
                                        <p:cTn id="1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7052E-7 C 0.00521 -0.13503 0.01059 -0.26983 0.06718 -0.31884 C 0.12378 -0.36786 0.23142 -0.33133 0.33941 -0.2948 " pathEditMode="fixed" ptsTypes="a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Школа\Рисунки\111\1 (19)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791" t="13941" r="58859" b="56217"/>
          <a:stretch>
            <a:fillRect/>
          </a:stretch>
        </p:blipFill>
        <p:spPr bwMode="auto">
          <a:xfrm>
            <a:off x="2123728" y="3447002"/>
            <a:ext cx="4680520" cy="3510390"/>
          </a:xfrm>
          <a:prstGeom prst="rect">
            <a:avLst/>
          </a:prstGeom>
          <a:noFill/>
        </p:spPr>
      </p:pic>
      <p:pic>
        <p:nvPicPr>
          <p:cNvPr id="3082" name="Picture 10" descr="D:\Школа\Рисунки\111\igrushki.png"/>
          <p:cNvPicPr>
            <a:picLocks noChangeAspect="1" noChangeArrowheads="1"/>
          </p:cNvPicPr>
          <p:nvPr/>
        </p:nvPicPr>
        <p:blipFill>
          <a:blip r:embed="rId3" cstate="print"/>
          <a:srcRect l="72400" t="68900" r="3164" b="3801"/>
          <a:stretch>
            <a:fillRect/>
          </a:stretch>
        </p:blipFill>
        <p:spPr bwMode="auto">
          <a:xfrm>
            <a:off x="2339752" y="5085184"/>
            <a:ext cx="1236193" cy="1772816"/>
          </a:xfrm>
          <a:prstGeom prst="rect">
            <a:avLst/>
          </a:prstGeom>
          <a:noFill/>
        </p:spPr>
      </p:pic>
      <p:sp>
        <p:nvSpPr>
          <p:cNvPr id="11" name="Равнобедренный треугольник 10"/>
          <p:cNvSpPr/>
          <p:nvPr/>
        </p:nvSpPr>
        <p:spPr>
          <a:xfrm>
            <a:off x="8172400" y="1628800"/>
            <a:ext cx="755576" cy="504056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Школа\Рисунки\111\ikonki-finansyi.png"/>
          <p:cNvPicPr>
            <a:picLocks noChangeAspect="1" noChangeArrowheads="1"/>
          </p:cNvPicPr>
          <p:nvPr/>
        </p:nvPicPr>
        <p:blipFill>
          <a:blip r:embed="rId4" cstate="print"/>
          <a:srcRect l="39654" t="75199" r="38361" b="3801"/>
          <a:stretch>
            <a:fillRect/>
          </a:stretch>
        </p:blipFill>
        <p:spPr bwMode="auto">
          <a:xfrm>
            <a:off x="5868144" y="5157192"/>
            <a:ext cx="1224136" cy="1440160"/>
          </a:xfrm>
          <a:prstGeom prst="rect">
            <a:avLst/>
          </a:prstGeom>
          <a:noFill/>
        </p:spPr>
      </p:pic>
      <p:pic>
        <p:nvPicPr>
          <p:cNvPr id="4100" name="Picture 4" descr="D:\Школа\Рисунки\Еда\Овощи-фрукты\Морковка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08525">
            <a:off x="6897675" y="5527430"/>
            <a:ext cx="2093962" cy="1302147"/>
          </a:xfrm>
          <a:prstGeom prst="rect">
            <a:avLst/>
          </a:prstGeom>
          <a:noFill/>
        </p:spPr>
      </p:pic>
      <p:pic>
        <p:nvPicPr>
          <p:cNvPr id="15" name="Picture 5" descr="D:\Школа\Рисунки\Рождество и праздники\elka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7557"/>
            <a:ext cx="1368152" cy="2200443"/>
          </a:xfrm>
          <a:prstGeom prst="rect">
            <a:avLst/>
          </a:prstGeom>
          <a:noFill/>
        </p:spPr>
      </p:pic>
      <p:pic>
        <p:nvPicPr>
          <p:cNvPr id="16" name="Picture 10" descr="D:\Школа\Рисунки\111\ikonki-finansyi.png"/>
          <p:cNvPicPr>
            <a:picLocks noChangeAspect="1" noChangeArrowheads="1"/>
          </p:cNvPicPr>
          <p:nvPr/>
        </p:nvPicPr>
        <p:blipFill>
          <a:blip r:embed="rId4" cstate="print"/>
          <a:srcRect l="68541" t="74150" r="5594" b="3801"/>
          <a:stretch>
            <a:fillRect/>
          </a:stretch>
        </p:blipFill>
        <p:spPr bwMode="auto">
          <a:xfrm>
            <a:off x="3491880" y="5085184"/>
            <a:ext cx="1440160" cy="1512168"/>
          </a:xfrm>
          <a:prstGeom prst="rect">
            <a:avLst/>
          </a:prstGeom>
          <a:noFill/>
        </p:spPr>
      </p:pic>
      <p:pic>
        <p:nvPicPr>
          <p:cNvPr id="4101" name="Picture 5" descr="D:\Школа\Рисунки\Посуда\Горшочек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229200"/>
            <a:ext cx="933450" cy="1047750"/>
          </a:xfrm>
          <a:prstGeom prst="rect">
            <a:avLst/>
          </a:prstGeom>
          <a:noFill/>
        </p:spPr>
      </p:pic>
      <p:pic>
        <p:nvPicPr>
          <p:cNvPr id="4102" name="Picture 6" descr="D:\Школа\Рисунки\Еда\Еда\сы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5949280"/>
            <a:ext cx="864096" cy="786373"/>
          </a:xfrm>
          <a:prstGeom prst="rect">
            <a:avLst/>
          </a:prstGeom>
          <a:noFill/>
        </p:spPr>
      </p:pic>
      <p:pic>
        <p:nvPicPr>
          <p:cNvPr id="12" name="Picture 2" descr="D:\Школа\Рисунки\111\10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83753" y="332656"/>
            <a:ext cx="1208727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93064E-6 C 0.17552 0.01711 0.35121 0.03422 0.46875 -0.00648 C 0.58611 -0.04717 0.6901 -0.18867 0.70486 -0.24439 C 0.71962 -0.30012 0.63837 -0.32046 0.55729 -0.34058 " pathEditMode="relative" ptsTypes="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20231E-6 C -0.06528 -0.06406 -0.13039 -0.1281 -0.15573 -0.18128 C -0.18108 -0.23446 -0.19757 -0.28255 -0.15243 -0.31885 C -0.1073 -0.35515 0.00347 -0.37735 0.11475 -0.39955 " pathEditMode="relative" ptsTypes="aaaA">
                                      <p:cBhvr>
                                        <p:cTn id="1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1.96532E-6 C 0.03681 -0.04416 0.07362 -0.08809 0.05591 -0.14196 C 0.0382 -0.19584 -0.0342 -0.25942 -0.10642 -0.323 " pathEditMode="relative" ptsTypes="aaA">
                                      <p:cBhvr>
                                        <p:cTn id="2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5607E-6 C -0.02361 -0.0763 -0.04722 -0.15237 -0.13368 -0.19931 C -0.22031 -0.24648 -0.37014 -0.26474 -0.51979 -0.28301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Школа\Рисунки\111\1 (19)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791" t="13941" r="58859" b="56217"/>
          <a:stretch>
            <a:fillRect/>
          </a:stretch>
        </p:blipFill>
        <p:spPr bwMode="auto">
          <a:xfrm>
            <a:off x="2123728" y="3447002"/>
            <a:ext cx="4680520" cy="3510390"/>
          </a:xfrm>
          <a:prstGeom prst="rect">
            <a:avLst/>
          </a:prstGeom>
          <a:noFill/>
        </p:spPr>
      </p:pic>
      <p:pic>
        <p:nvPicPr>
          <p:cNvPr id="16" name="Picture 10" descr="D:\Школа\Рисунки\111\ikonki-finansyi.png"/>
          <p:cNvPicPr>
            <a:picLocks noChangeAspect="1" noChangeArrowheads="1"/>
          </p:cNvPicPr>
          <p:nvPr/>
        </p:nvPicPr>
        <p:blipFill>
          <a:blip r:embed="rId3" cstate="print"/>
          <a:srcRect l="68541" t="74150" r="5594" b="3801"/>
          <a:stretch>
            <a:fillRect/>
          </a:stretch>
        </p:blipFill>
        <p:spPr bwMode="auto">
          <a:xfrm>
            <a:off x="3059832" y="5085184"/>
            <a:ext cx="1440160" cy="1512168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8100392" y="1700808"/>
            <a:ext cx="864096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D:\Школа\Рисунки\Рождество и праздники\Рисунок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589240"/>
            <a:ext cx="1224136" cy="1105237"/>
          </a:xfrm>
          <a:prstGeom prst="rect">
            <a:avLst/>
          </a:prstGeom>
          <a:noFill/>
        </p:spPr>
      </p:pic>
      <p:pic>
        <p:nvPicPr>
          <p:cNvPr id="5125" name="Picture 5" descr="D:\Школа\Рисунки\Еда\Овощи-фрукты\Лимон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589240"/>
            <a:ext cx="1428750" cy="1066800"/>
          </a:xfrm>
          <a:prstGeom prst="rect">
            <a:avLst/>
          </a:prstGeom>
          <a:noFill/>
        </p:spPr>
      </p:pic>
      <p:pic>
        <p:nvPicPr>
          <p:cNvPr id="5126" name="Picture 6" descr="D:\Школа\Рисунки\Еда\Овощи-фрукты\Баклажан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5733256"/>
            <a:ext cx="1428750" cy="666750"/>
          </a:xfrm>
          <a:prstGeom prst="rect">
            <a:avLst/>
          </a:prstGeom>
          <a:noFill/>
        </p:spPr>
      </p:pic>
      <p:pic>
        <p:nvPicPr>
          <p:cNvPr id="17" name="Picture 9" descr="D:\Школа\Рисунки\111\zdorove-sport.png"/>
          <p:cNvPicPr>
            <a:picLocks noChangeAspect="1" noChangeArrowheads="1"/>
          </p:cNvPicPr>
          <p:nvPr/>
        </p:nvPicPr>
        <p:blipFill>
          <a:blip r:embed="rId7" cstate="print"/>
          <a:srcRect l="72069" t="72050" r="3584" b="3801"/>
          <a:stretch>
            <a:fillRect/>
          </a:stretch>
        </p:blipFill>
        <p:spPr bwMode="auto">
          <a:xfrm>
            <a:off x="4572000" y="5561856"/>
            <a:ext cx="1408852" cy="1296144"/>
          </a:xfrm>
          <a:prstGeom prst="rect">
            <a:avLst/>
          </a:prstGeom>
          <a:noFill/>
        </p:spPr>
      </p:pic>
      <p:pic>
        <p:nvPicPr>
          <p:cNvPr id="18" name="Picture 7" descr="D:\Школа\Рисунки\Часы\WALL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445224"/>
            <a:ext cx="1068710" cy="1068710"/>
          </a:xfrm>
          <a:prstGeom prst="rect">
            <a:avLst/>
          </a:prstGeom>
          <a:noFill/>
        </p:spPr>
      </p:pic>
      <p:pic>
        <p:nvPicPr>
          <p:cNvPr id="11" name="Picture 2" descr="D:\Школа\Рисунки\111\10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83753" y="332656"/>
            <a:ext cx="1208727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87861E-6 C 0.17986 -0.11583 0.35989 -0.23144 0.39184 -0.2904 C 0.42378 -0.34936 0.30781 -0.35144 0.19184 -0.35352 " pathEditMode="relative" ptsTypes="aaA">
                                      <p:cBhvr>
                                        <p:cTn id="1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60116E-6 C -0.18369 -0.05965 -0.36719 -0.11931 -0.41476 -0.1637 C -0.46233 -0.20809 -0.37379 -0.23722 -0.28525 -0.26636 " pathEditMode="relative" ptsTypes="aaA">
                                      <p:cBhvr>
                                        <p:cTn id="1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185 C -0.01007 -0.10729 -0.02118 -0.21619 -0.06927 -0.26891 C -0.11736 -0.32162 -0.20243 -0.31815 -0.28733 -0.31469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Школа\Рисунки\111\1 (19)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791" t="13941" r="58859" b="56217"/>
          <a:stretch>
            <a:fillRect/>
          </a:stretch>
        </p:blipFill>
        <p:spPr bwMode="auto">
          <a:xfrm>
            <a:off x="2123728" y="3447002"/>
            <a:ext cx="4680520" cy="3510390"/>
          </a:xfrm>
          <a:prstGeom prst="rect">
            <a:avLst/>
          </a:prstGeom>
          <a:noFill/>
        </p:spPr>
      </p:pic>
      <p:pic>
        <p:nvPicPr>
          <p:cNvPr id="16" name="Picture 10" descr="D:\Школа\Рисунки\111\ikonki-finansyi.png"/>
          <p:cNvPicPr>
            <a:picLocks noChangeAspect="1" noChangeArrowheads="1"/>
          </p:cNvPicPr>
          <p:nvPr/>
        </p:nvPicPr>
        <p:blipFill>
          <a:blip r:embed="rId3" cstate="print"/>
          <a:srcRect l="68541" t="74150" r="5594" b="3801"/>
          <a:stretch>
            <a:fillRect/>
          </a:stretch>
        </p:blipFill>
        <p:spPr bwMode="auto">
          <a:xfrm>
            <a:off x="1547664" y="5345832"/>
            <a:ext cx="1440160" cy="1512168"/>
          </a:xfrm>
          <a:prstGeom prst="rect">
            <a:avLst/>
          </a:prstGeom>
          <a:noFill/>
        </p:spPr>
      </p:pic>
      <p:pic>
        <p:nvPicPr>
          <p:cNvPr id="17" name="Picture 9" descr="D:\Школа\Рисунки\111\zdorove-sport.png"/>
          <p:cNvPicPr>
            <a:picLocks noChangeAspect="1" noChangeArrowheads="1"/>
          </p:cNvPicPr>
          <p:nvPr/>
        </p:nvPicPr>
        <p:blipFill>
          <a:blip r:embed="rId4" cstate="print"/>
          <a:srcRect l="72069" t="72050" r="3584" b="3801"/>
          <a:stretch>
            <a:fillRect/>
          </a:stretch>
        </p:blipFill>
        <p:spPr bwMode="auto">
          <a:xfrm>
            <a:off x="6084168" y="5013176"/>
            <a:ext cx="1408852" cy="1296144"/>
          </a:xfrm>
          <a:prstGeom prst="rect">
            <a:avLst/>
          </a:prstGeom>
          <a:noFill/>
        </p:spPr>
      </p:pic>
      <p:pic>
        <p:nvPicPr>
          <p:cNvPr id="18" name="Picture 7" descr="D:\Школа\Рисунки\Часы\WALL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301208"/>
            <a:ext cx="1068710" cy="106871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244408" y="1700808"/>
            <a:ext cx="648072" cy="64807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8" descr="D:\Школа\Рисунки\111\ikonki-finansyi.png"/>
          <p:cNvPicPr>
            <a:picLocks noChangeAspect="1" noChangeArrowheads="1"/>
          </p:cNvPicPr>
          <p:nvPr/>
        </p:nvPicPr>
        <p:blipFill>
          <a:blip r:embed="rId3" cstate="print"/>
          <a:srcRect l="10346" t="50000" r="67669" b="30050"/>
          <a:stretch>
            <a:fillRect/>
          </a:stretch>
        </p:blipFill>
        <p:spPr bwMode="auto">
          <a:xfrm>
            <a:off x="4644008" y="5489848"/>
            <a:ext cx="1368152" cy="1368152"/>
          </a:xfrm>
          <a:prstGeom prst="rect">
            <a:avLst/>
          </a:prstGeom>
          <a:noFill/>
        </p:spPr>
      </p:pic>
      <p:pic>
        <p:nvPicPr>
          <p:cNvPr id="6146" name="Picture 2" descr="D:\Школа\Рисунки\Игрушки\Кубики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924375"/>
            <a:ext cx="2038350" cy="2105025"/>
          </a:xfrm>
          <a:prstGeom prst="rect">
            <a:avLst/>
          </a:prstGeom>
          <a:noFill/>
        </p:spPr>
      </p:pic>
      <p:pic>
        <p:nvPicPr>
          <p:cNvPr id="6147" name="Picture 3" descr="D:\Школа\Рисунки\Рабочие инструменты\Вендро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82829"/>
            <a:ext cx="1224136" cy="1280727"/>
          </a:xfrm>
          <a:prstGeom prst="rect">
            <a:avLst/>
          </a:prstGeom>
          <a:noFill/>
        </p:spPr>
      </p:pic>
      <p:pic>
        <p:nvPicPr>
          <p:cNvPr id="12" name="Picture 2" descr="D:\Школа\Рисунки\111\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83753" y="332656"/>
            <a:ext cx="1208727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8 -0.0726 C -0.06945 -0.1267 -0.10104 -0.1808 -0.10816 -0.22982 C -0.11528 -0.27884 -0.11806 -0.33109 -0.08039 -0.36716 C -0.04271 -0.40323 0.07326 -0.43953 0.11805 -0.44578 C 0.16284 -0.45202 0.17569 -0.4282 0.18854 -0.40439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-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4994 C 0.11371 -0.10405 0.225 -0.15815 0.21076 -0.20069 C 0.19653 -0.24324 0.05694 -0.27445 -0.08264 -0.30543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61 -0.0148 C -0.11459 -0.0215 -0.29862 -0.02798 -0.39428 -0.08046 C -0.48993 -0.13295 -0.49705 -0.23121 -0.50417 -0.32925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Школа\Рисунки\111\1 (19)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791" t="13941" r="58859" b="56217"/>
          <a:stretch>
            <a:fillRect/>
          </a:stretch>
        </p:blipFill>
        <p:spPr bwMode="auto">
          <a:xfrm>
            <a:off x="2195736" y="3347610"/>
            <a:ext cx="4680520" cy="3510390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8244408" y="1772816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D:\Школа\Рисунки\Еда\Овощи-фрукты\яблоко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589240"/>
            <a:ext cx="1489075" cy="1000125"/>
          </a:xfrm>
          <a:prstGeom prst="rect">
            <a:avLst/>
          </a:prstGeom>
          <a:noFill/>
        </p:spPr>
      </p:pic>
      <p:pic>
        <p:nvPicPr>
          <p:cNvPr id="7171" name="Picture 3" descr="D:\Школа\Рисунки\Погода\солнце кепке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5229200"/>
            <a:ext cx="1892327" cy="1430660"/>
          </a:xfrm>
          <a:prstGeom prst="rect">
            <a:avLst/>
          </a:prstGeom>
          <a:noFill/>
        </p:spPr>
      </p:pic>
      <p:pic>
        <p:nvPicPr>
          <p:cNvPr id="7172" name="Picture 4" descr="D:\Школа\Рисунки\Игрушки\Мяч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085184"/>
            <a:ext cx="933450" cy="933450"/>
          </a:xfrm>
          <a:prstGeom prst="rect">
            <a:avLst/>
          </a:prstGeom>
          <a:noFill/>
        </p:spPr>
      </p:pic>
      <p:pic>
        <p:nvPicPr>
          <p:cNvPr id="7173" name="Picture 5" descr="D:\Школа\Рисунки\Игрушки\Бутылочка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5013176"/>
            <a:ext cx="1240209" cy="1240209"/>
          </a:xfrm>
          <a:prstGeom prst="rect">
            <a:avLst/>
          </a:prstGeom>
          <a:noFill/>
        </p:spPr>
      </p:pic>
      <p:pic>
        <p:nvPicPr>
          <p:cNvPr id="7174" name="Picture 6" descr="D:\Школа\Рисунки\Мебель\prd000q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5273824"/>
            <a:ext cx="1584176" cy="1584176"/>
          </a:xfrm>
          <a:prstGeom prst="rect">
            <a:avLst/>
          </a:prstGeom>
          <a:noFill/>
        </p:spPr>
      </p:pic>
      <p:pic>
        <p:nvPicPr>
          <p:cNvPr id="7175" name="Picture 7" descr="D:\Школа\Рисунки\111\книг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77072"/>
            <a:ext cx="1828800" cy="1828800"/>
          </a:xfrm>
          <a:prstGeom prst="rect">
            <a:avLst/>
          </a:prstGeom>
          <a:noFill/>
        </p:spPr>
      </p:pic>
      <p:pic>
        <p:nvPicPr>
          <p:cNvPr id="11" name="Picture 2" descr="D:\Школа\Рисунки\111\10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83753" y="332656"/>
            <a:ext cx="1208727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4.50867E-6 C -0.06336 -0.06867 -0.12656 -0.13711 -0.11475 -0.203 C -0.10294 -0.2689 0.01893 -0.37503 0.07049 -0.39514 C 0.12206 -0.41526 0.15851 -0.36925 0.19497 -0.32324 " pathEditMode="relative" ptsTypes="aaaA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76 0.02868 C 0.03177 0.02914 0.02778 0.02983 0.05052 0.02659 C 0.07326 0.02336 0.1467 0.03885 0.17188 0.00902 C 0.19705 -0.0208 0.20903 -0.10982 0.20139 -0.15237 C 0.19375 -0.19491 0.1599 -0.22057 0.12604 -0.24624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541 C 0.06215 -0.07953 0.11858 -0.10474 0.13524 -0.14797 C 0.15191 -0.19121 0.14948 -0.28277 0.10573 -0.31398 C 0.06198 -0.3452 -0.03264 -0.34057 -0.12708 -0.33572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Школа\Рисунки\Еда\Овощи-фрукты\реп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933056"/>
            <a:ext cx="1632728" cy="2182763"/>
          </a:xfrm>
          <a:prstGeom prst="rect">
            <a:avLst/>
          </a:prstGeom>
          <a:noFill/>
        </p:spPr>
      </p:pic>
      <p:pic>
        <p:nvPicPr>
          <p:cNvPr id="8195" name="Picture 3" descr="D:\Школа\Рисунки\Еда\Овощи-фрукты\Апельсин1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509120"/>
            <a:ext cx="1428750" cy="1381125"/>
          </a:xfrm>
          <a:prstGeom prst="rect">
            <a:avLst/>
          </a:prstGeom>
          <a:noFill/>
        </p:spPr>
      </p:pic>
      <p:pic>
        <p:nvPicPr>
          <p:cNvPr id="8197" name="Picture 5" descr="D:\Школа\Рисунки\Животный мир\Водный мир\prd001s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988840"/>
            <a:ext cx="1771650" cy="2057400"/>
          </a:xfrm>
          <a:prstGeom prst="rect">
            <a:avLst/>
          </a:prstGeom>
          <a:noFill/>
        </p:spPr>
      </p:pic>
      <p:pic>
        <p:nvPicPr>
          <p:cNvPr id="8200" name="Picture 8" descr="D:\Школа\Рисунки\Животный мир\Животные\Заяц21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836712"/>
            <a:ext cx="1366713" cy="2369975"/>
          </a:xfrm>
          <a:prstGeom prst="rect">
            <a:avLst/>
          </a:prstGeom>
          <a:noFill/>
        </p:spPr>
      </p:pic>
      <p:pic>
        <p:nvPicPr>
          <p:cNvPr id="8201" name="Picture 9" descr="D:\Школа\Рисунки\Одежда\головные уборы\HAT1.GI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2564904"/>
            <a:ext cx="2508666" cy="1728192"/>
          </a:xfrm>
          <a:prstGeom prst="rect">
            <a:avLst/>
          </a:prstGeom>
          <a:noFill/>
        </p:spPr>
      </p:pic>
      <p:pic>
        <p:nvPicPr>
          <p:cNvPr id="8" name="Picture 4" descr="D:\Школа\Рисунки\Мультяшки\загружено (6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3209503"/>
            <a:ext cx="2323408" cy="3459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56</Words>
  <Application>Microsoft Office PowerPoint</Application>
  <PresentationFormat>Экран (4:3)</PresentationFormat>
  <Paragraphs>23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a_Romanus</vt:lpstr>
      <vt:lpstr>Arial</vt:lpstr>
      <vt:lpstr>Calibri</vt:lpstr>
      <vt:lpstr>Comic Sans MS</vt:lpstr>
      <vt:lpstr>PresentScript</vt:lpstr>
      <vt:lpstr>Times New Roman</vt:lpstr>
      <vt:lpstr>Tolstyak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Настёна</dc:creator>
  <cp:lastModifiedBy>Сергей</cp:lastModifiedBy>
  <cp:revision>55</cp:revision>
  <dcterms:created xsi:type="dcterms:W3CDTF">2015-04-19T16:48:56Z</dcterms:created>
  <dcterms:modified xsi:type="dcterms:W3CDTF">2018-03-19T10:33:19Z</dcterms:modified>
</cp:coreProperties>
</file>