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8" r:id="rId3"/>
    <p:sldId id="257" r:id="rId4"/>
    <p:sldId id="259" r:id="rId5"/>
    <p:sldId id="263" r:id="rId6"/>
    <p:sldId id="260" r:id="rId7"/>
    <p:sldId id="261" r:id="rId8"/>
    <p:sldId id="262" r:id="rId9"/>
    <p:sldId id="267" r:id="rId10"/>
    <p:sldId id="278" r:id="rId11"/>
    <p:sldId id="264" r:id="rId12"/>
    <p:sldId id="275" r:id="rId13"/>
    <p:sldId id="279" r:id="rId14"/>
    <p:sldId id="280" r:id="rId15"/>
    <p:sldId id="265" r:id="rId16"/>
    <p:sldId id="266" r:id="rId17"/>
    <p:sldId id="268" r:id="rId18"/>
    <p:sldId id="276" r:id="rId19"/>
    <p:sldId id="281" r:id="rId20"/>
    <p:sldId id="27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5" autoAdjust="0"/>
    <p:restoredTop sz="94724" autoAdjust="0"/>
  </p:normalViewPr>
  <p:slideViewPr>
    <p:cSldViewPr>
      <p:cViewPr>
        <p:scale>
          <a:sx n="78" d="100"/>
          <a:sy n="78" d="100"/>
        </p:scale>
        <p:origin x="-1140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5A1528-F1E9-4B88-B378-3E8A13C2143E}" type="datetimeFigureOut">
              <a:rPr lang="ru-RU" smtClean="0"/>
              <a:pPr>
                <a:defRPr/>
              </a:pPr>
              <a:t>09.02.2017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DD587-76AA-49AD-B1B3-CD33B08F4EF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7977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BB1B5C-A4DD-463B-B97B-771A1A3EEA1E}" type="datetimeFigureOut">
              <a:rPr lang="ru-RU" smtClean="0"/>
              <a:pPr>
                <a:defRPr/>
              </a:pPr>
              <a:t>09.02.2017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3E20D-DF9F-41CD-8660-4026FEAD6A7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519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7C6F88-32DB-4CF1-A140-AE8BDBE22269}" type="datetimeFigureOut">
              <a:rPr lang="ru-RU" smtClean="0"/>
              <a:pPr>
                <a:defRPr/>
              </a:pPr>
              <a:t>09.02.2017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CA7E5-FDCC-44AB-8DEA-70E9B94E917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0857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827B6-F38E-4599-B654-835AE103B12D}" type="datetimeFigureOut">
              <a:rPr lang="ru-RU" smtClean="0"/>
              <a:pPr>
                <a:defRPr/>
              </a:pPr>
              <a:t>09.02.2017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34660-C3B3-41CA-8595-AE2432101D0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7235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88DCAD-C24D-40FD-BEAC-4D0D7D4995B6}" type="datetimeFigureOut">
              <a:rPr lang="ru-RU" smtClean="0"/>
              <a:pPr>
                <a:defRPr/>
              </a:pPr>
              <a:t>09.02.2017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68E6E-A977-4E6D-9308-A36FF96B0A0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960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C2A645-D887-4345-8AD2-211FC6CFE84C}" type="datetimeFigureOut">
              <a:rPr lang="ru-RU" smtClean="0"/>
              <a:pPr>
                <a:defRPr/>
              </a:pPr>
              <a:t>09.02.2017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CBCDD-D922-4E5D-B4DE-FD4053E1CCA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532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222332-7BED-41BF-90F1-5F7519D0E169}" type="datetimeFigureOut">
              <a:rPr lang="ru-RU" smtClean="0"/>
              <a:pPr>
                <a:defRPr/>
              </a:pPr>
              <a:t>09.02.2017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D2543-9949-4DAB-9F93-80B5DB19730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5527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8536EF-1E65-4EAC-9F4E-204365CD20F2}" type="datetimeFigureOut">
              <a:rPr lang="ru-RU" smtClean="0"/>
              <a:pPr>
                <a:defRPr/>
              </a:pPr>
              <a:t>09.02.2017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5192B-DB5B-4FE0-84D6-1FE450F2DB9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9692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8D6AA2-D47E-45B6-BE06-AB204AB61175}" type="datetimeFigureOut">
              <a:rPr lang="ru-RU" smtClean="0"/>
              <a:pPr>
                <a:defRPr/>
              </a:pPr>
              <a:t>09.02.2017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B479C-86A3-4FB4-87AC-C8119BD35D2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06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A16F7D-CC54-4A51-B0AC-A38D933CD184}" type="datetimeFigureOut">
              <a:rPr lang="ru-RU" smtClean="0"/>
              <a:pPr>
                <a:defRPr/>
              </a:pPr>
              <a:t>09.02.2017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1DA1F-8F36-4BF9-A25C-BBC6BD7667D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8943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FABFA0-4BDF-4E28-AF60-1065FBA889D6}" type="datetimeFigureOut">
              <a:rPr lang="ru-RU" smtClean="0"/>
              <a:pPr>
                <a:defRPr/>
              </a:pPr>
              <a:t>09.02.2017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E26B3-9BDE-4183-B0AD-0EF1B155678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065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1EC38B-C56A-469E-8D7B-26E318AD756C}" type="datetimeFigureOut">
              <a:rPr lang="ru-RU" smtClean="0"/>
              <a:pPr>
                <a:defRPr/>
              </a:pPr>
              <a:t>09.02.2017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D7126C-7C03-45A5-B93F-E807720D575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5439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7065" y="620688"/>
            <a:ext cx="7851648" cy="165618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latin typeface="+mn-lt"/>
              </a:rPr>
              <a:t>Презентация проекта  по организации предметно – развивающей среды спортивного зала МБДОУ «Елочка»</a:t>
            </a:r>
            <a:endParaRPr lang="ru-RU" sz="3200" dirty="0">
              <a:latin typeface="+mn-lt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6375" y="2492375"/>
            <a:ext cx="7072313" cy="1357313"/>
          </a:xfrm>
        </p:spPr>
        <p:txBody>
          <a:bodyPr/>
          <a:lstStyle/>
          <a:p>
            <a:pPr marR="0"/>
            <a:r>
              <a:rPr lang="ru-RU" sz="2800" dirty="0" smtClean="0">
                <a:solidFill>
                  <a:srgbClr val="002060"/>
                </a:solidFill>
              </a:rPr>
              <a:t>Выполнила  инструктор по физической культуре Горленко Н.Н.</a:t>
            </a:r>
          </a:p>
          <a:p>
            <a:pPr marR="0"/>
            <a:endParaRPr lang="ru-RU" sz="2800" dirty="0" smtClean="0">
              <a:solidFill>
                <a:srgbClr val="002060"/>
              </a:solidFill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6588125" y="6092825"/>
            <a:ext cx="216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Мотыгино 2016</a:t>
            </a:r>
            <a:endParaRPr lang="ru-RU" dirty="0">
              <a:latin typeface="Constantia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2657"/>
            <a:ext cx="5040560" cy="6264696"/>
          </a:xfrm>
        </p:spPr>
      </p:pic>
    </p:spTree>
    <p:extLst>
      <p:ext uri="{BB962C8B-B14F-4D97-AF65-F5344CB8AC3E}">
        <p14:creationId xmlns="" xmlns:p14="http://schemas.microsoft.com/office/powerpoint/2010/main" val="260385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"/>
            <a:ext cx="7886700" cy="836712"/>
          </a:xfrm>
        </p:spPr>
        <p:txBody>
          <a:bodyPr/>
          <a:lstStyle/>
          <a:p>
            <a:r>
              <a:rPr lang="ru-RU" dirty="0" smtClean="0"/>
              <a:t>Двигательно – игровая зона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620688"/>
            <a:ext cx="3868340" cy="823912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Младшие дошкольники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30778"/>
            <a:ext cx="6840760" cy="5130570"/>
          </a:xfrm>
        </p:spPr>
      </p:pic>
    </p:spTree>
    <p:extLst>
      <p:ext uri="{BB962C8B-B14F-4D97-AF65-F5344CB8AC3E}">
        <p14:creationId xmlns="" xmlns:p14="http://schemas.microsoft.com/office/powerpoint/2010/main" val="96932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76672"/>
            <a:ext cx="7247231" cy="5416664"/>
          </a:xfrm>
        </p:spPr>
      </p:pic>
    </p:spTree>
    <p:extLst>
      <p:ext uri="{BB962C8B-B14F-4D97-AF65-F5344CB8AC3E}">
        <p14:creationId xmlns="" xmlns:p14="http://schemas.microsoft.com/office/powerpoint/2010/main" val="26760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3"/>
          <p:cNvSpPr txBox="1">
            <a:spLocks/>
          </p:cNvSpPr>
          <p:nvPr/>
        </p:nvSpPr>
        <p:spPr>
          <a:xfrm>
            <a:off x="1331640" y="0"/>
            <a:ext cx="7698455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Двигательно – игровая зона.</a:t>
            </a:r>
          </a:p>
          <a:p>
            <a:r>
              <a:rPr lang="ru-RU" dirty="0" smtClean="0"/>
              <a:t>Старшие дошкольники</a:t>
            </a:r>
            <a:endParaRPr lang="ru-RU" dirty="0"/>
          </a:p>
        </p:txBody>
      </p:sp>
      <p:pic>
        <p:nvPicPr>
          <p:cNvPr id="3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52736"/>
            <a:ext cx="5256583" cy="56886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486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98" y="692697"/>
            <a:ext cx="7543998" cy="61066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658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/>
          <a:lstStyle/>
          <a:p>
            <a:pPr algn="ctr"/>
            <a:r>
              <a:rPr lang="ru-RU" sz="3600" dirty="0" smtClean="0"/>
              <a:t>Зона спортивного оборудования</a:t>
            </a:r>
            <a:endParaRPr lang="ru-RU" sz="3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39255"/>
            <a:ext cx="4032448" cy="507656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8800"/>
            <a:ext cx="3672408" cy="5112568"/>
          </a:xfrm>
        </p:spPr>
      </p:pic>
    </p:spTree>
    <p:extLst>
      <p:ext uri="{BB962C8B-B14F-4D97-AF65-F5344CB8AC3E}">
        <p14:creationId xmlns="" xmlns:p14="http://schemas.microsoft.com/office/powerpoint/2010/main" val="12488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Зона метания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268760"/>
            <a:ext cx="3868340" cy="823912"/>
          </a:xfrm>
        </p:spPr>
        <p:txBody>
          <a:bodyPr/>
          <a:lstStyle/>
          <a:p>
            <a:r>
              <a:rPr lang="ru-RU" dirty="0" smtClean="0"/>
              <a:t>Мл. дошкольники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04864"/>
            <a:ext cx="4421353" cy="3744416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436096" y="1196752"/>
            <a:ext cx="3887391" cy="823912"/>
          </a:xfrm>
        </p:spPr>
        <p:txBody>
          <a:bodyPr/>
          <a:lstStyle/>
          <a:p>
            <a:r>
              <a:rPr lang="ru-RU" dirty="0" smtClean="0"/>
              <a:t>Ст. дошкольники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04864"/>
            <a:ext cx="2963604" cy="3684588"/>
          </a:xfrm>
        </p:spPr>
      </p:pic>
    </p:spTree>
    <p:extLst>
      <p:ext uri="{BB962C8B-B14F-4D97-AF65-F5344CB8AC3E}">
        <p14:creationId xmlns="" xmlns:p14="http://schemas.microsoft.com/office/powerpoint/2010/main" val="208120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340768"/>
            <a:ext cx="2949178" cy="1600200"/>
          </a:xfrm>
        </p:spPr>
        <p:txBody>
          <a:bodyPr/>
          <a:lstStyle/>
          <a:p>
            <a:r>
              <a:rPr lang="ru-RU" dirty="0" smtClean="0"/>
              <a:t>Зона спортивный комплекс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885" b="14885"/>
          <a:stretch>
            <a:fillRect/>
          </a:stretch>
        </p:blipFill>
        <p:spPr>
          <a:xfrm>
            <a:off x="3491880" y="1010904"/>
            <a:ext cx="5421238" cy="5707545"/>
          </a:xfrm>
        </p:spPr>
      </p:pic>
    </p:spTree>
    <p:extLst>
      <p:ext uri="{BB962C8B-B14F-4D97-AF65-F5344CB8AC3E}">
        <p14:creationId xmlns="" xmlns:p14="http://schemas.microsoft.com/office/powerpoint/2010/main" val="140163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63023"/>
            <a:ext cx="6120680" cy="5537757"/>
          </a:xfrm>
        </p:spPr>
      </p:pic>
    </p:spTree>
    <p:extLst>
      <p:ext uri="{BB962C8B-B14F-4D97-AF65-F5344CB8AC3E}">
        <p14:creationId xmlns="" xmlns:p14="http://schemas.microsoft.com/office/powerpoint/2010/main" val="33726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84775"/>
            <a:ext cx="5832648" cy="55410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903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724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Паспорт проекта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124744"/>
            <a:ext cx="7772400" cy="4536504"/>
          </a:xfrm>
        </p:spPr>
        <p:txBody>
          <a:bodyPr/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Вид проекта: физкультурно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–оздоровительный.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образовательно - творческий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Продолжительность проекта: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среднесрочный (с сентября 2016 г. по май 2017 г.)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Участники проекта: дети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всех  возрастных групп,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инструктор по физической культуре, музыкальный руководитель,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родители воспитанников.</a:t>
            </a:r>
          </a:p>
        </p:txBody>
      </p:sp>
    </p:spTree>
    <p:extLst>
      <p:ext uri="{BB962C8B-B14F-4D97-AF65-F5344CB8AC3E}">
        <p14:creationId xmlns="" xmlns:p14="http://schemas.microsoft.com/office/powerpoint/2010/main" val="378523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96753"/>
            <a:ext cx="7886700" cy="172819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3 этап. Заключительный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4365104"/>
            <a:ext cx="7886700" cy="1500187"/>
          </a:xfrm>
        </p:spPr>
        <p:txBody>
          <a:bodyPr>
            <a:normAutofit/>
          </a:bodyPr>
          <a:lstStyle/>
          <a:p>
            <a:pPr marL="457200" indent="-457200" algn="ctr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Выступление в районном мероприятии «Веселые старты»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624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772400" cy="1440160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effectLst/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0" dirty="0" smtClean="0">
                <a:effectLst/>
                <a:latin typeface="Times New Roman" pitchFamily="18" charset="0"/>
                <a:cs typeface="Times New Roman" pitchFamily="18" charset="0"/>
              </a:rPr>
              <a:t>создать условия для укрепления </a:t>
            </a:r>
            <a:r>
              <a:rPr lang="ru-RU" sz="2800" b="0" dirty="0">
                <a:effectLst/>
                <a:latin typeface="Times New Roman" pitchFamily="18" charset="0"/>
                <a:cs typeface="Times New Roman" pitchFamily="18" charset="0"/>
              </a:rPr>
              <a:t>и сохранения </a:t>
            </a:r>
            <a:r>
              <a:rPr lang="ru-RU" sz="2800" b="0" dirty="0" smtClean="0">
                <a:effectLst/>
                <a:latin typeface="Times New Roman" pitchFamily="18" charset="0"/>
                <a:cs typeface="Times New Roman" pitchFamily="18" charset="0"/>
              </a:rPr>
              <a:t>психического и физического здоровья  </a:t>
            </a:r>
            <a:r>
              <a:rPr lang="ru-RU" sz="2800" b="0" dirty="0">
                <a:effectLst/>
                <a:latin typeface="Times New Roman" pitchFamily="18" charset="0"/>
                <a:cs typeface="Times New Roman" pitchFamily="18" charset="0"/>
              </a:rPr>
              <a:t>воспитанников</a:t>
            </a:r>
            <a:r>
              <a:rPr lang="ru-RU" sz="2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196752"/>
            <a:ext cx="7772400" cy="5472608"/>
          </a:xfrm>
        </p:spPr>
        <p:txBody>
          <a:bodyPr/>
          <a:lstStyle/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Задачи проекта: 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надлежащих предметно – развивающих условий для физкультурно – оздоровительной работы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спортивном зале 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детьми в соответствии 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ФГОС ДО.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физических качеств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оздоровительной, познавательной,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практической деятельности детей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Развитие у детей представлений о задачах и функциях спортивного зала, спортивного инвентаря, физкультурных пособий.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endParaRPr lang="ru-R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855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772400" cy="672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196752"/>
            <a:ext cx="7772400" cy="5544616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Созданные условия   и использование  нового спортивного оборудования, а также разработанные  авторские пособия по физической культуре  и периодичность  их использования  способствует сохранению физического и психического здоровья детей, развитию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физических, интеллектуальных способностей детей, возможность овладеть культурой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движений. Формирует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них умения действовать в коллективе, ориентироваться в пространстве в ходе игровой деятельности и выполнять коллективные действия;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Опыт, полученный в  результате проекта должен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нацелить детей на успех в индивидуальном первенстве и коллективном. </a:t>
            </a:r>
          </a:p>
        </p:txBody>
      </p:sp>
    </p:spTree>
    <p:extLst>
      <p:ext uri="{BB962C8B-B14F-4D97-AF65-F5344CB8AC3E}">
        <p14:creationId xmlns="" xmlns:p14="http://schemas.microsoft.com/office/powerpoint/2010/main" val="82392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944"/>
            <a:ext cx="8229600" cy="538736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620688"/>
            <a:ext cx="7704856" cy="6309320"/>
          </a:xfrm>
        </p:spPr>
        <p:txBody>
          <a:bodyPr/>
          <a:lstStyle/>
          <a:p>
            <a:r>
              <a:rPr lang="ru-RU" dirty="0" smtClean="0"/>
              <a:t>Периодическая смена предметно – развивающей среды в спортивном зале, а также использование </a:t>
            </a:r>
            <a:r>
              <a:rPr lang="ru-RU" dirty="0"/>
              <a:t>в </a:t>
            </a:r>
            <a:r>
              <a:rPr lang="ru-RU" dirty="0" smtClean="0"/>
              <a:t>НОД физкультурных </a:t>
            </a:r>
            <a:r>
              <a:rPr lang="ru-RU" dirty="0"/>
              <a:t>пособий, спортивного инвентаря в интеграции игровой </a:t>
            </a:r>
            <a:r>
              <a:rPr lang="ru-RU" dirty="0" smtClean="0"/>
              <a:t>деятельности поспособствуют сохранению и укреплению психического и физического здоровья детей,  </a:t>
            </a:r>
            <a:r>
              <a:rPr lang="ru-RU" dirty="0"/>
              <a:t>помогут детям </a:t>
            </a:r>
            <a:r>
              <a:rPr lang="ru-RU" dirty="0" smtClean="0"/>
              <a:t>разносторонне развиваться, ориентироваться </a:t>
            </a:r>
            <a:r>
              <a:rPr lang="ru-RU" dirty="0"/>
              <a:t>в пространстве, придумывать новые упражнения с физкультурными пособиями, </a:t>
            </a:r>
            <a:r>
              <a:rPr lang="ru-RU" dirty="0" smtClean="0"/>
              <a:t>способами </a:t>
            </a:r>
            <a:r>
              <a:rPr lang="ru-RU" dirty="0"/>
              <a:t>игры с ними. </a:t>
            </a:r>
            <a:r>
              <a:rPr lang="ru-RU" dirty="0" smtClean="0"/>
              <a:t>Сформирует </a:t>
            </a:r>
            <a:r>
              <a:rPr lang="ru-RU" dirty="0"/>
              <a:t>у них умения действовать в </a:t>
            </a:r>
            <a:r>
              <a:rPr lang="ru-RU" dirty="0" smtClean="0"/>
              <a:t>коллективе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97791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96448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 этап подготовительный. Погружение в проект. (сентябрь 2016 г. – октябрь 2016 г.)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908720"/>
            <a:ext cx="7956376" cy="49685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Работа  с информационными источниками  и ознакомление с требованиями, предъявляемым к организации предметно – развивающей среды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физкультурного зала.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2.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Изучение спортивного оборудования в спортивном зале, подборка игр, эстафет в интеграции.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3.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Разучивание комплексов игровых, речевых и двигательных гимнастик, дидактических игр, моделирующих последовательность действий в коллективе.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4.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Организация и структура построения этих игр в спортивном зале с использованием физкультурных пособий и спортивного инвентаря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651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9000"/>
            <a:ext cx="7772400" cy="3756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 этап. Практический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53362687"/>
              </p:ext>
            </p:extLst>
          </p:nvPr>
        </p:nvGraphicFramePr>
        <p:xfrm>
          <a:off x="0" y="404664"/>
          <a:ext cx="9143998" cy="6562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1679"/>
                <a:gridCol w="2117577"/>
                <a:gridCol w="942924"/>
                <a:gridCol w="1908051"/>
                <a:gridCol w="2483767"/>
              </a:tblGrid>
              <a:tr h="1041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Название зоны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974" marR="51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Цель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974" marR="51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Дата изменения 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974" marR="51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Тип изменений </a:t>
                      </a:r>
                      <a:r>
                        <a:rPr lang="ru-RU" sz="1600" b="1" dirty="0" smtClean="0">
                          <a:effectLst/>
                        </a:rPr>
                        <a:t>для младшего дошкольного возраст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974" marR="51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Тип изменения </a:t>
                      </a:r>
                      <a:r>
                        <a:rPr lang="ru-RU" sz="1600" b="1" dirty="0" smtClean="0">
                          <a:effectLst/>
                        </a:rPr>
                        <a:t> для старшего дошкольного возраста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974" marR="51974" marT="0" marB="0"/>
                </a:tc>
              </a:tr>
              <a:tr h="2350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Двигательно – игровая зона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974" marR="51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Целенаправленное педагогическое воздействие на развитие основных движений, тренировку физиологических функций организма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974" marR="51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Каждый месяц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ноябрь</a:t>
                      </a: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974" marR="51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Использование не знакомых мягких игрушек, обручи, мячи, изготовление ролевых шапочек для игр, цветные пяточки, ладошки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974" marR="51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Представить физкультурное оборудование: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«Частокол», «Лабиринт», «Лыжи», «</a:t>
                      </a:r>
                      <a:r>
                        <a:rPr lang="ru-RU" sz="1600" b="1" dirty="0" err="1">
                          <a:effectLst/>
                        </a:rPr>
                        <a:t>Трансформер</a:t>
                      </a:r>
                      <a:r>
                        <a:rPr lang="ru-RU" sz="1600" b="1" dirty="0">
                          <a:effectLst/>
                        </a:rPr>
                        <a:t>»,  изготовление ролевых шапочек для игр, цветные пяточки, ладошки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974" marR="51974" marT="0" marB="0"/>
                </a:tc>
              </a:tr>
              <a:tr h="76898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4"/>
                          </a:solidFill>
                          <a:effectLst/>
                        </a:rPr>
                        <a:t>Зона спортивного оборудования: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4"/>
                          </a:solidFill>
                          <a:effectLst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accent4"/>
                          </a:solidFill>
                          <a:effectLst/>
                        </a:rPr>
                        <a:t>- </a:t>
                      </a:r>
                      <a:r>
                        <a:rPr lang="ru-RU" sz="1600" b="1" dirty="0" err="1" smtClean="0">
                          <a:solidFill>
                            <a:schemeClr val="accent4"/>
                          </a:solidFill>
                          <a:effectLst/>
                        </a:rPr>
                        <a:t>традицион</a:t>
                      </a:r>
                      <a:r>
                        <a:rPr lang="ru-RU" sz="1600" b="1" dirty="0" smtClean="0">
                          <a:solidFill>
                            <a:schemeClr val="accent4"/>
                          </a:solidFill>
                          <a:effectLst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accent4"/>
                          </a:solidFill>
                          <a:effectLst/>
                        </a:rPr>
                        <a:t>ного</a:t>
                      </a:r>
                      <a:endParaRPr lang="ru-RU" sz="1600" b="1" dirty="0">
                        <a:solidFill>
                          <a:schemeClr val="accent4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974" marR="51974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Развитие двигательной сферы, разнообразие организации двигательной деятельности детей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974" marR="51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4"/>
                          </a:solidFill>
                          <a:effectLst/>
                        </a:rPr>
                        <a:t>Каждый месяц</a:t>
                      </a:r>
                      <a:endParaRPr lang="ru-RU" sz="1000" b="1" dirty="0">
                        <a:solidFill>
                          <a:schemeClr val="accent4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974" marR="51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4"/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accent4"/>
                          </a:solidFill>
                          <a:effectLst/>
                        </a:rPr>
                        <a:t>Мячи, скакалки, обручи и .д.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accent4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accent4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accent4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4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974" marR="5197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4"/>
                          </a:solidFill>
                          <a:effectLst/>
                        </a:rPr>
                        <a:t>Представить тренажер: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4"/>
                          </a:solidFill>
                          <a:effectLst/>
                        </a:rPr>
                        <a:t> «</a:t>
                      </a:r>
                      <a:r>
                        <a:rPr lang="ru-RU" sz="1600" b="1" dirty="0" err="1">
                          <a:solidFill>
                            <a:schemeClr val="accent4"/>
                          </a:solidFill>
                          <a:effectLst/>
                        </a:rPr>
                        <a:t>Степпер</a:t>
                      </a:r>
                      <a:r>
                        <a:rPr lang="ru-RU" sz="1600" b="1" dirty="0">
                          <a:solidFill>
                            <a:schemeClr val="accent4"/>
                          </a:solidFill>
                          <a:effectLst/>
                        </a:rPr>
                        <a:t>», «Велосипед»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4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accent4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974" marR="51974" marT="0" marB="0"/>
                </a:tc>
              </a:tr>
              <a:tr h="297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</a:rPr>
                        <a:t>Декабрь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</a:rPr>
                        <a:t>Январь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</a:rPr>
                        <a:t>Февраль</a:t>
                      </a:r>
                      <a:endParaRPr lang="ru-RU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974" marR="51974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Гантели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из бутылок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974" marR="51974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Изготовление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лыж из бутылок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Изготовление ходуль из пластмассовых банок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Гантели из бутылок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974" marR="51974" marT="0" marB="0"/>
                </a:tc>
              </a:tr>
              <a:tr h="1410166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нестандарт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ного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974" marR="5197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974" marR="51974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974" marR="51974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974" marR="5197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5109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89090572"/>
              </p:ext>
            </p:extLst>
          </p:nvPr>
        </p:nvGraphicFramePr>
        <p:xfrm>
          <a:off x="0" y="1"/>
          <a:ext cx="9143999" cy="6874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9632"/>
                <a:gridCol w="2304256"/>
                <a:gridCol w="720080"/>
                <a:gridCol w="2448272"/>
                <a:gridCol w="2411759"/>
              </a:tblGrid>
              <a:tr h="7048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зоны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42" marR="25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42" marR="25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изменения 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42" marR="25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изменений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мл.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дошкольный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42" marR="25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изменения старший дошкольный возраст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42" marR="25842" marT="0" marB="0"/>
                </a:tc>
              </a:tr>
              <a:tr h="23496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Зона метания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42" marR="25842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Ознакомление с различными способами метания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42" marR="25842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42" marR="25842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Изготовление пособия «Звуковая мишень»</a:t>
                      </a:r>
                      <a:endParaRPr lang="ru-RU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42" marR="2584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9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Обруч с цветными лентами, изготовление пособия «Прожорливый Мишка»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42" marR="25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Изготовление пособия «Ловкие рукавички»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42" marR="25842" marT="0" marB="0"/>
                </a:tc>
              </a:tr>
              <a:tr h="1644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Зона прыжков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42" marR="25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обучения прыжкам разного вида в соответствии с возрастом 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42" marR="25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42" marR="25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Изготовление пособия «</a:t>
                      </a:r>
                      <a:r>
                        <a:rPr lang="ru-RU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Осьминожка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«Бабочки»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42" marR="25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Познакомить с мешками для прыжков, изготовление пособия «Цветочная поляна», периодическое использование стоек для прыжков</a:t>
                      </a:r>
                      <a:endParaRPr lang="ru-RU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42" marR="25842" marT="0" marB="0"/>
                </a:tc>
              </a:tr>
              <a:tr h="1196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«Спортивный комплекс»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42" marR="25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удовлетворения потребности в двигательной активности</a:t>
                      </a:r>
                      <a:endParaRPr lang="ru-RU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42" marR="25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42" marR="25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Моделирование  мини – комплекса: «Короткий лабиринт», «Гусеница», «Редкий частокол», «Дорожка равновесия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42" marR="25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Конфигурация имеющего спортивного оборудования в комплексе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42" marR="25842" marT="0" marB="0"/>
                </a:tc>
              </a:tr>
              <a:tr h="784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Коррекционно- профилактическая зона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42" marR="25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Укрепление здоровья детей, осуществление 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профилактики простудных заболев.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42" marR="25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Ноябрь, Март, Апрель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42" marR="25842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Изготовление пособия «Паровоз», «Массажные коврики»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42" marR="2584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Зона релаксации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42" marR="258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благоприятного психо-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эмоционального состояния</a:t>
                      </a:r>
                      <a:endParaRPr lang="ru-RU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42" marR="258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Каждый месяц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42" marR="25842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светового проектора, подборка различной музыки.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Самомассаж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842" marR="2584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1514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"/>
            <a:ext cx="7886700" cy="980728"/>
          </a:xfrm>
        </p:spPr>
        <p:txBody>
          <a:bodyPr/>
          <a:lstStyle/>
          <a:p>
            <a:pPr algn="ctr"/>
            <a:r>
              <a:rPr lang="ru-RU" dirty="0" smtClean="0"/>
              <a:t>Зона прыжков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771800" y="692696"/>
            <a:ext cx="3868340" cy="823912"/>
          </a:xfrm>
        </p:spPr>
        <p:txBody>
          <a:bodyPr/>
          <a:lstStyle/>
          <a:p>
            <a:r>
              <a:rPr lang="ru-RU" dirty="0" smtClean="0"/>
              <a:t>Ст. дошкольники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4317876" cy="343570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4320480" cy="3456384"/>
          </a:xfrm>
        </p:spPr>
      </p:pic>
    </p:spTree>
    <p:extLst>
      <p:ext uri="{BB962C8B-B14F-4D97-AF65-F5344CB8AC3E}">
        <p14:creationId xmlns="" xmlns:p14="http://schemas.microsoft.com/office/powerpoint/2010/main" val="219430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158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158</Template>
  <TotalTime>1560</TotalTime>
  <Words>639</Words>
  <Application>Microsoft Office PowerPoint</Application>
  <PresentationFormat>Экран (4:3)</PresentationFormat>
  <Paragraphs>115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158</vt:lpstr>
      <vt:lpstr>Презентация проекта  по организации предметно – развивающей среды спортивного зала МБДОУ «Елочка»</vt:lpstr>
      <vt:lpstr>Паспорт проекта</vt:lpstr>
      <vt:lpstr> Цель проекта: создать условия для укрепления и сохранения психического и физического здоровья  воспитанников </vt:lpstr>
      <vt:lpstr>Актуальность проекта</vt:lpstr>
      <vt:lpstr>Ожидаемый результат</vt:lpstr>
      <vt:lpstr>1 этап подготовительный. Погружение в проект. (сентябрь 2016 г. – октябрь 2016 г.)</vt:lpstr>
      <vt:lpstr>2 этап. Практический</vt:lpstr>
      <vt:lpstr>Слайд 8</vt:lpstr>
      <vt:lpstr>Зона прыжков</vt:lpstr>
      <vt:lpstr>Слайд 10</vt:lpstr>
      <vt:lpstr>Двигательно – игровая зона</vt:lpstr>
      <vt:lpstr>Слайд 12</vt:lpstr>
      <vt:lpstr>Слайд 13</vt:lpstr>
      <vt:lpstr>Слайд 14</vt:lpstr>
      <vt:lpstr>Зона спортивного оборудования</vt:lpstr>
      <vt:lpstr>Зона метания</vt:lpstr>
      <vt:lpstr>Зона спортивный комплекс</vt:lpstr>
      <vt:lpstr>Слайд 18</vt:lpstr>
      <vt:lpstr>Слайд 19</vt:lpstr>
      <vt:lpstr>3 этап. Заключительный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1</cp:lastModifiedBy>
  <cp:revision>124</cp:revision>
  <dcterms:created xsi:type="dcterms:W3CDTF">2010-08-13T13:23:52Z</dcterms:created>
  <dcterms:modified xsi:type="dcterms:W3CDTF">2017-02-09T02:12:29Z</dcterms:modified>
</cp:coreProperties>
</file>